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70" r:id="rId2"/>
    <p:sldId id="264" r:id="rId3"/>
    <p:sldId id="276" r:id="rId4"/>
    <p:sldId id="266" r:id="rId5"/>
    <p:sldId id="278" r:id="rId6"/>
    <p:sldId id="282" r:id="rId7"/>
    <p:sldId id="285" r:id="rId8"/>
    <p:sldId id="284" r:id="rId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94BD12-1B8B-49BD-9FE8-137273121704}">
          <p14:sldIdLst>
            <p14:sldId id="270"/>
            <p14:sldId id="264"/>
            <p14:sldId id="276"/>
            <p14:sldId id="266"/>
            <p14:sldId id="278"/>
            <p14:sldId id="282"/>
            <p14:sldId id="285"/>
            <p14:sldId id="284"/>
          </p14:sldIdLst>
        </p14:section>
        <p14:section name="Untitled Section" id="{FA9D6151-8D16-46A1-8F56-AB5C0EA7F4A2}">
          <p14:sldIdLst/>
        </p14:section>
      </p14:sectionLst>
    </p:ex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280" autoAdjust="0"/>
  </p:normalViewPr>
  <p:slideViewPr>
    <p:cSldViewPr showGuides="1">
      <p:cViewPr varScale="1">
        <p:scale>
          <a:sx n="114" d="100"/>
          <a:sy n="114" d="100"/>
        </p:scale>
        <p:origin x="2106" y="11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7D14C5-CED9-4CFC-B338-DFB0C8090B9F}">
      <dgm:prSet phldrT="[Text]"/>
      <dgm:spPr/>
      <dgm:t>
        <a:bodyPr/>
        <a:lstStyle/>
        <a:p>
          <a:r>
            <a:rPr lang="en-US" dirty="0"/>
            <a:t>Guest	</a:t>
          </a:r>
        </a:p>
      </dgm:t>
      <dgm:extLst>
        <a:ext uri="{E40237B7-FDA0-4F09-8148-C483321AD2D9}">
          <dgm14:cNvPr xmlns:dgm14="http://schemas.microsoft.com/office/drawing/2010/diagram" id="0" name="" descr="Vertical bullet list showing 3 groups arranged one below the other and bullet points are present under each group."/>
        </a:ext>
      </dgm:extLst>
    </dgm:pt>
    <dgm:pt modelId="{92DFCBC7-BC14-4697-8ECD-BF0D5B1EDA3B}" type="parTrans" cxnId="{7D461F02-AB37-447A-AC6B-D31C4D2EC6A9}">
      <dgm:prSet/>
      <dgm:spPr/>
      <dgm:t>
        <a:bodyPr/>
        <a:lstStyle/>
        <a:p>
          <a:endParaRPr lang="en-US"/>
        </a:p>
      </dgm:t>
    </dgm:pt>
    <dgm:pt modelId="{87E3C0DB-7BEE-424E-8E11-B838D238D595}" type="sibTrans" cxnId="{7D461F02-AB37-447A-AC6B-D31C4D2EC6A9}">
      <dgm:prSet/>
      <dgm:spPr/>
      <dgm:t>
        <a:bodyPr/>
        <a:lstStyle/>
        <a:p>
          <a:endParaRPr lang="en-US"/>
        </a:p>
      </dgm:t>
    </dgm:pt>
    <dgm:pt modelId="{C111C18A-FD96-4E63-821A-54D70D8DC65F}">
      <dgm:prSet phldrT="[Text]"/>
      <dgm:spPr/>
      <dgm:t>
        <a:bodyPr/>
        <a:lstStyle/>
        <a:p>
          <a:r>
            <a:rPr lang="en-US" b="0" i="0" dirty="0"/>
            <a:t>Homepage</a:t>
          </a:r>
          <a:endParaRPr lang="en-US" dirty="0"/>
        </a:p>
      </dgm:t>
    </dgm:pt>
    <dgm:pt modelId="{83BE74EF-FAB4-45A2-BBED-7CD5259AB210}" type="parTrans" cxnId="{FFD8B471-C98F-4DB5-8DE3-2AB7E896ADD5}">
      <dgm:prSet/>
      <dgm:spPr/>
      <dgm:t>
        <a:bodyPr/>
        <a:lstStyle/>
        <a:p>
          <a:endParaRPr lang="en-US"/>
        </a:p>
      </dgm:t>
    </dgm:pt>
    <dgm:pt modelId="{B4F34DE2-2DAE-4F88-8C78-BD8892EBF4FF}" type="sibTrans" cxnId="{FFD8B471-C98F-4DB5-8DE3-2AB7E896ADD5}">
      <dgm:prSet/>
      <dgm:spPr/>
      <dgm:t>
        <a:bodyPr/>
        <a:lstStyle/>
        <a:p>
          <a:endParaRPr lang="en-US"/>
        </a:p>
      </dgm:t>
    </dgm:pt>
    <dgm:pt modelId="{33EAD35F-38F2-4CB7-9A6D-B04FFD8A51FD}">
      <dgm:prSet phldrT="[Text]"/>
      <dgm:spPr/>
      <dgm:t>
        <a:bodyPr/>
        <a:lstStyle/>
        <a:p>
          <a:r>
            <a:rPr lang="en-US" dirty="0"/>
            <a:t>eBook search</a:t>
          </a:r>
        </a:p>
      </dgm:t>
    </dgm:pt>
    <dgm:pt modelId="{81FE7DB1-4BFC-4407-80A9-E5514E94C61D}" type="parTrans" cxnId="{FAC3D40F-8E66-452D-9CA4-C2871F2D10EF}">
      <dgm:prSet/>
      <dgm:spPr/>
      <dgm:t>
        <a:bodyPr/>
        <a:lstStyle/>
        <a:p>
          <a:endParaRPr lang="en-US"/>
        </a:p>
      </dgm:t>
    </dgm:pt>
    <dgm:pt modelId="{4B66B839-1910-459B-92B2-14846EBA7A70}" type="sibTrans" cxnId="{FAC3D40F-8E66-452D-9CA4-C2871F2D10EF}">
      <dgm:prSet/>
      <dgm:spPr/>
      <dgm:t>
        <a:bodyPr/>
        <a:lstStyle/>
        <a:p>
          <a:endParaRPr lang="en-US"/>
        </a:p>
      </dgm:t>
    </dgm:pt>
    <dgm:pt modelId="{3C67E77D-62FA-499D-B5E6-E79A091C5267}">
      <dgm:prSet phldrT="[Text]"/>
      <dgm:spPr/>
      <dgm:t>
        <a:bodyPr/>
        <a:lstStyle/>
        <a:p>
          <a:r>
            <a:rPr lang="en-US" dirty="0"/>
            <a:t>Member</a:t>
          </a:r>
        </a:p>
      </dgm:t>
      <dgm:extLst>
        <a:ext uri="{E40237B7-FDA0-4F09-8148-C483321AD2D9}">
          <dgm14:cNvPr xmlns:dgm14="http://schemas.microsoft.com/office/drawing/2010/diagram" id="0" name="" descr="Vertical bullet list showing 3 groups arranged one below the other and bullet points are present under each group."/>
        </a:ext>
      </dgm:extLst>
    </dgm:pt>
    <dgm:pt modelId="{5337D229-E330-4525-B0FA-14EC5A80604A}" type="parTrans" cxnId="{32AA6160-4426-4C4D-93AE-E2F474E37AD9}">
      <dgm:prSet/>
      <dgm:spPr/>
      <dgm:t>
        <a:bodyPr/>
        <a:lstStyle/>
        <a:p>
          <a:endParaRPr lang="en-US"/>
        </a:p>
      </dgm:t>
    </dgm:pt>
    <dgm:pt modelId="{C056AC5D-B04E-4376-A1CB-3EAB7BE5AF5B}" type="sibTrans" cxnId="{32AA6160-4426-4C4D-93AE-E2F474E37AD9}">
      <dgm:prSet/>
      <dgm:spPr/>
      <dgm:t>
        <a:bodyPr/>
        <a:lstStyle/>
        <a:p>
          <a:endParaRPr lang="en-US"/>
        </a:p>
      </dgm:t>
    </dgm:pt>
    <dgm:pt modelId="{D6510970-8F9C-4B45-A0F3-6ACB9AA76D40}">
      <dgm:prSet phldrT="[Text]"/>
      <dgm:spPr/>
      <dgm:t>
        <a:bodyPr/>
        <a:lstStyle/>
        <a:p>
          <a:r>
            <a:rPr lang="en-US" dirty="0"/>
            <a:t>Buy eBook</a:t>
          </a:r>
        </a:p>
      </dgm:t>
    </dgm:pt>
    <dgm:pt modelId="{7A9FC291-2B6A-4475-8B09-917F9F09E3AB}" type="parTrans" cxnId="{C6E7222A-5F84-456A-9806-D51868FAF8A9}">
      <dgm:prSet/>
      <dgm:spPr/>
      <dgm:t>
        <a:bodyPr/>
        <a:lstStyle/>
        <a:p>
          <a:endParaRPr lang="en-US"/>
        </a:p>
      </dgm:t>
    </dgm:pt>
    <dgm:pt modelId="{4B87F32C-3630-48F2-9114-4262C0BEEA9E}" type="sibTrans" cxnId="{C6E7222A-5F84-456A-9806-D51868FAF8A9}">
      <dgm:prSet/>
      <dgm:spPr/>
      <dgm:t>
        <a:bodyPr/>
        <a:lstStyle/>
        <a:p>
          <a:endParaRPr lang="en-US"/>
        </a:p>
      </dgm:t>
    </dgm:pt>
    <dgm:pt modelId="{709ED9DC-E391-4C6C-B788-93F1C2EFB6FD}">
      <dgm:prSet phldrT="[Text]"/>
      <dgm:spPr/>
      <dgm:t>
        <a:bodyPr/>
        <a:lstStyle/>
        <a:p>
          <a:r>
            <a:rPr lang="en-US" dirty="0"/>
            <a:t>Read eBook</a:t>
          </a:r>
        </a:p>
      </dgm:t>
    </dgm:pt>
    <dgm:pt modelId="{B5FA6CF0-E0A0-46A0-93C9-B722B31A8A9C}" type="parTrans" cxnId="{78E3C3B3-FD19-41A6-A9CC-BB3375A6FF81}">
      <dgm:prSet/>
      <dgm:spPr/>
      <dgm:t>
        <a:bodyPr/>
        <a:lstStyle/>
        <a:p>
          <a:endParaRPr lang="en-US"/>
        </a:p>
      </dgm:t>
    </dgm:pt>
    <dgm:pt modelId="{F3C03C29-D7FF-4D61-8D75-8B75B2F589EC}" type="sibTrans" cxnId="{78E3C3B3-FD19-41A6-A9CC-BB3375A6FF81}">
      <dgm:prSet/>
      <dgm:spPr/>
      <dgm:t>
        <a:bodyPr/>
        <a:lstStyle/>
        <a:p>
          <a:endParaRPr lang="en-US"/>
        </a:p>
      </dgm:t>
    </dgm:pt>
    <dgm:pt modelId="{CC6B7442-0B72-4EF2-9F13-1325B51AFF9F}">
      <dgm:prSet phldrT="[Text]"/>
      <dgm:spPr/>
      <dgm:t>
        <a:bodyPr/>
        <a:lstStyle/>
        <a:p>
          <a:r>
            <a:rPr lang="en-US" dirty="0"/>
            <a:t>Admin</a:t>
          </a:r>
        </a:p>
      </dgm:t>
    </dgm:pt>
    <dgm:pt modelId="{E3D139E0-5DC2-4F8E-9F8F-B3F0EBCD4689}" type="parTrans" cxnId="{102D6D4D-90C9-40F4-A001-35DCC329B127}">
      <dgm:prSet/>
      <dgm:spPr/>
      <dgm:t>
        <a:bodyPr/>
        <a:lstStyle/>
        <a:p>
          <a:endParaRPr lang="en-US"/>
        </a:p>
      </dgm:t>
    </dgm:pt>
    <dgm:pt modelId="{FF80E1BA-0D6F-4EE8-9640-892A5897DBCD}" type="sibTrans" cxnId="{102D6D4D-90C9-40F4-A001-35DCC329B127}">
      <dgm:prSet/>
      <dgm:spPr/>
      <dgm:t>
        <a:bodyPr/>
        <a:lstStyle/>
        <a:p>
          <a:endParaRPr lang="en-US"/>
        </a:p>
      </dgm:t>
    </dgm:pt>
    <dgm:pt modelId="{FE0A3CAE-D039-42F2-AF12-1E6F6793A633}">
      <dgm:prSet phldrT="[Text]"/>
      <dgm:spPr/>
      <dgm:t>
        <a:bodyPr/>
        <a:lstStyle/>
        <a:p>
          <a:r>
            <a:rPr lang="en-US" dirty="0"/>
            <a:t>CRUD functionality for eBooks</a:t>
          </a:r>
        </a:p>
      </dgm:t>
    </dgm:pt>
    <dgm:pt modelId="{7E2ED2D1-AFF4-4DED-BB53-30A310825CE2}" type="parTrans" cxnId="{A6FB3C49-AB75-4315-BB6B-886AA454F16F}">
      <dgm:prSet/>
      <dgm:spPr/>
      <dgm:t>
        <a:bodyPr/>
        <a:lstStyle/>
        <a:p>
          <a:endParaRPr lang="en-US"/>
        </a:p>
      </dgm:t>
    </dgm:pt>
    <dgm:pt modelId="{417BDEF2-191B-4000-BDE8-D3D22A51FCF3}" type="sibTrans" cxnId="{A6FB3C49-AB75-4315-BB6B-886AA454F16F}">
      <dgm:prSet/>
      <dgm:spPr/>
      <dgm:t>
        <a:bodyPr/>
        <a:lstStyle/>
        <a:p>
          <a:endParaRPr lang="en-US"/>
        </a:p>
      </dgm:t>
    </dgm:pt>
    <dgm:pt modelId="{45644835-170D-4D56-9BA3-544D1EFB5476}">
      <dgm:prSet phldrT="[Text]"/>
      <dgm:spPr/>
      <dgm:t>
        <a:bodyPr/>
        <a:lstStyle/>
        <a:p>
          <a:r>
            <a:rPr lang="en-US" b="0" i="0" dirty="0"/>
            <a:t>FAQ</a:t>
          </a:r>
          <a:endParaRPr lang="en-US" dirty="0"/>
        </a:p>
      </dgm:t>
    </dgm:pt>
    <dgm:pt modelId="{AB280B03-17C3-4059-9DA4-E43B75802F8C}" type="parTrans" cxnId="{FB087F0F-3663-47BB-A642-5ABCC6CFBAB6}">
      <dgm:prSet/>
      <dgm:spPr/>
      <dgm:t>
        <a:bodyPr/>
        <a:lstStyle/>
        <a:p>
          <a:endParaRPr lang="el-GR"/>
        </a:p>
      </dgm:t>
    </dgm:pt>
    <dgm:pt modelId="{EBB963F3-57EE-4AA4-8B9D-BA3D405BEF6A}" type="sibTrans" cxnId="{FB087F0F-3663-47BB-A642-5ABCC6CFBAB6}">
      <dgm:prSet/>
      <dgm:spPr/>
      <dgm:t>
        <a:bodyPr/>
        <a:lstStyle/>
        <a:p>
          <a:endParaRPr lang="el-GR"/>
        </a:p>
      </dgm:t>
    </dgm:pt>
    <dgm:pt modelId="{EB35CA3B-AC60-4C3D-ACC2-1276E93C7F84}">
      <dgm:prSet phldrT="[Text]"/>
      <dgm:spPr/>
      <dgm:t>
        <a:bodyPr/>
        <a:lstStyle/>
        <a:p>
          <a:r>
            <a:rPr lang="en-US" dirty="0"/>
            <a:t>eBook details &amp; description</a:t>
          </a:r>
        </a:p>
      </dgm:t>
    </dgm:pt>
    <dgm:pt modelId="{3971D3EA-AB3C-4F62-9C95-34907B5E89B5}" type="parTrans" cxnId="{02CC07E4-9F6F-4993-881C-D06F5366F85B}">
      <dgm:prSet/>
      <dgm:spPr/>
      <dgm:t>
        <a:bodyPr/>
        <a:lstStyle/>
        <a:p>
          <a:endParaRPr lang="el-GR"/>
        </a:p>
      </dgm:t>
    </dgm:pt>
    <dgm:pt modelId="{A033F39B-E1B9-4E95-900E-DC9FBAB0BA53}" type="sibTrans" cxnId="{02CC07E4-9F6F-4993-881C-D06F5366F85B}">
      <dgm:prSet/>
      <dgm:spPr/>
      <dgm:t>
        <a:bodyPr/>
        <a:lstStyle/>
        <a:p>
          <a:endParaRPr lang="el-GR"/>
        </a:p>
      </dgm:t>
    </dgm:pt>
    <dgm:pt modelId="{4225C7B9-8BFA-4436-AE78-BC4020C3C7CA}">
      <dgm:prSet phldrT="[Text]"/>
      <dgm:spPr/>
      <dgm:t>
        <a:bodyPr/>
        <a:lstStyle/>
        <a:p>
          <a:r>
            <a:rPr lang="en-US" dirty="0"/>
            <a:t>Edit &amp; Update personal info</a:t>
          </a:r>
        </a:p>
      </dgm:t>
    </dgm:pt>
    <dgm:pt modelId="{3FE3D4A0-EA45-411D-B573-62DA69CEB272}" type="parTrans" cxnId="{FE354916-6109-4358-BD18-B067A614BBDE}">
      <dgm:prSet/>
      <dgm:spPr/>
      <dgm:t>
        <a:bodyPr/>
        <a:lstStyle/>
        <a:p>
          <a:endParaRPr lang="el-GR"/>
        </a:p>
      </dgm:t>
    </dgm:pt>
    <dgm:pt modelId="{FBDB0B32-ACC8-4471-96A2-60413BE6A80C}" type="sibTrans" cxnId="{FE354916-6109-4358-BD18-B067A614BBDE}">
      <dgm:prSet/>
      <dgm:spPr/>
      <dgm:t>
        <a:bodyPr/>
        <a:lstStyle/>
        <a:p>
          <a:endParaRPr lang="el-GR"/>
        </a:p>
      </dgm:t>
    </dgm:pt>
    <dgm:pt modelId="{5B4131ED-3C48-4360-B0B2-3D6F96BB5F57}">
      <dgm:prSet phldrT="[Text]"/>
      <dgm:spPr/>
      <dgm:t>
        <a:bodyPr/>
        <a:lstStyle/>
        <a:p>
          <a:r>
            <a:rPr lang="en-US" dirty="0"/>
            <a:t>Chat</a:t>
          </a:r>
        </a:p>
      </dgm:t>
    </dgm:pt>
    <dgm:pt modelId="{294E2276-FF30-4587-9B83-D107587471A0}" type="parTrans" cxnId="{94A6F79F-DE96-4BCD-9D04-57A33D692CC0}">
      <dgm:prSet/>
      <dgm:spPr/>
      <dgm:t>
        <a:bodyPr/>
        <a:lstStyle/>
        <a:p>
          <a:endParaRPr lang="el-GR"/>
        </a:p>
      </dgm:t>
    </dgm:pt>
    <dgm:pt modelId="{9442787F-4010-431B-B290-078125743BA3}" type="sibTrans" cxnId="{94A6F79F-DE96-4BCD-9D04-57A33D692CC0}">
      <dgm:prSet/>
      <dgm:spPr/>
      <dgm:t>
        <a:bodyPr/>
        <a:lstStyle/>
        <a:p>
          <a:endParaRPr lang="el-GR"/>
        </a:p>
      </dgm:t>
    </dgm:pt>
    <dgm:pt modelId="{ADB9FBC9-20CD-433C-9F69-9052E73F86E1}">
      <dgm:prSet phldrT="[Text]"/>
      <dgm:spPr/>
      <dgm:t>
        <a:bodyPr/>
        <a:lstStyle/>
        <a:p>
          <a:r>
            <a:rPr lang="en-US" dirty="0"/>
            <a:t>Delete users account</a:t>
          </a:r>
        </a:p>
      </dgm:t>
    </dgm:pt>
    <dgm:pt modelId="{01E98168-ABE9-4B62-9C54-C48E4E45EFCE}" type="parTrans" cxnId="{74E7E419-B912-40BD-A8C1-9E80BEA9AF55}">
      <dgm:prSet/>
      <dgm:spPr/>
      <dgm:t>
        <a:bodyPr/>
        <a:lstStyle/>
        <a:p>
          <a:endParaRPr lang="el-GR"/>
        </a:p>
      </dgm:t>
    </dgm:pt>
    <dgm:pt modelId="{A1A5474D-2F57-457E-8300-907F586467B0}" type="sibTrans" cxnId="{74E7E419-B912-40BD-A8C1-9E80BEA9AF55}">
      <dgm:prSet/>
      <dgm:spPr/>
      <dgm:t>
        <a:bodyPr/>
        <a:lstStyle/>
        <a:p>
          <a:endParaRPr lang="el-GR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A9DD881E-A532-414B-870C-8ADE2076F78C}" type="pres">
      <dgm:prSet presAssocID="{477D14C5-CED9-4CFC-B338-DFB0C8090B9F}" presName="parentText" presStyleLbl="node1" presStyleIdx="0" presStyleCnt="3" custScaleY="51208" custLinFactNeighborY="-3974">
        <dgm:presLayoutVars>
          <dgm:chMax val="0"/>
          <dgm:bulletEnabled val="1"/>
        </dgm:presLayoutVars>
      </dgm:prSet>
      <dgm:spPr/>
    </dgm:pt>
    <dgm:pt modelId="{CD5F6E02-AD43-4E7A-935B-DDF5D6C74800}" type="pres">
      <dgm:prSet presAssocID="{477D14C5-CED9-4CFC-B338-DFB0C8090B9F}" presName="childText" presStyleLbl="revTx" presStyleIdx="0" presStyleCnt="3" custScaleY="44402">
        <dgm:presLayoutVars>
          <dgm:bulletEnabled val="1"/>
        </dgm:presLayoutVars>
      </dgm:prSet>
      <dgm:spPr/>
    </dgm:pt>
    <dgm:pt modelId="{81203336-F3DE-4B3A-BCF4-0F68C23AC2BB}" type="pres">
      <dgm:prSet presAssocID="{3C67E77D-62FA-499D-B5E6-E79A091C5267}" presName="parentText" presStyleLbl="node1" presStyleIdx="1" presStyleCnt="3" custScaleX="99668" custScaleY="54502">
        <dgm:presLayoutVars>
          <dgm:chMax val="0"/>
          <dgm:bulletEnabled val="1"/>
        </dgm:presLayoutVars>
      </dgm:prSet>
      <dgm:spPr/>
    </dgm:pt>
    <dgm:pt modelId="{782956A5-ADC8-4959-B856-589B9D9B9635}" type="pres">
      <dgm:prSet presAssocID="{3C67E77D-62FA-499D-B5E6-E79A091C5267}" presName="childText" presStyleLbl="revTx" presStyleIdx="1" presStyleCnt="3" custScaleY="41650">
        <dgm:presLayoutVars>
          <dgm:bulletEnabled val="1"/>
        </dgm:presLayoutVars>
      </dgm:prSet>
      <dgm:spPr/>
    </dgm:pt>
    <dgm:pt modelId="{D64CB5D5-837D-47FC-9E42-A26D800BC695}" type="pres">
      <dgm:prSet presAssocID="{CC6B7442-0B72-4EF2-9F13-1325B51AFF9F}" presName="parentText" presStyleLbl="node1" presStyleIdx="2" presStyleCnt="3" custScaleY="54502">
        <dgm:presLayoutVars>
          <dgm:chMax val="0"/>
          <dgm:bulletEnabled val="1"/>
        </dgm:presLayoutVars>
      </dgm:prSet>
      <dgm:spPr/>
    </dgm:pt>
    <dgm:pt modelId="{660FD312-6457-478C-B688-D3A365A9A364}" type="pres">
      <dgm:prSet presAssocID="{CC6B7442-0B72-4EF2-9F13-1325B51AFF9F}" presName="childText" presStyleLbl="revTx" presStyleIdx="2" presStyleCnt="3" custScaleY="24596">
        <dgm:presLayoutVars>
          <dgm:bulletEnabled val="1"/>
        </dgm:presLayoutVars>
      </dgm:prSet>
      <dgm:spPr/>
    </dgm:pt>
  </dgm:ptLst>
  <dgm:cxnLst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FB087F0F-3663-47BB-A642-5ABCC6CFBAB6}" srcId="{477D14C5-CED9-4CFC-B338-DFB0C8090B9F}" destId="{45644835-170D-4D56-9BA3-544D1EFB5476}" srcOrd="1" destOrd="0" parTransId="{AB280B03-17C3-4059-9DA4-E43B75802F8C}" sibTransId="{EBB963F3-57EE-4AA4-8B9D-BA3D405BEF6A}"/>
    <dgm:cxn modelId="{FAC3D40F-8E66-452D-9CA4-C2871F2D10EF}" srcId="{477D14C5-CED9-4CFC-B338-DFB0C8090B9F}" destId="{33EAD35F-38F2-4CB7-9A6D-B04FFD8A51FD}" srcOrd="2" destOrd="0" parTransId="{81FE7DB1-4BFC-4407-80A9-E5514E94C61D}" sibTransId="{4B66B839-1910-459B-92B2-14846EBA7A70}"/>
    <dgm:cxn modelId="{FE354916-6109-4358-BD18-B067A614BBDE}" srcId="{3C67E77D-62FA-499D-B5E6-E79A091C5267}" destId="{4225C7B9-8BFA-4436-AE78-BC4020C3C7CA}" srcOrd="2" destOrd="0" parTransId="{3FE3D4A0-EA45-411D-B573-62DA69CEB272}" sibTransId="{FBDB0B32-ACC8-4471-96A2-60413BE6A80C}"/>
    <dgm:cxn modelId="{74E7E419-B912-40BD-A8C1-9E80BEA9AF55}" srcId="{CC6B7442-0B72-4EF2-9F13-1325B51AFF9F}" destId="{ADB9FBC9-20CD-433C-9F69-9052E73F86E1}" srcOrd="1" destOrd="0" parTransId="{01E98168-ABE9-4B62-9C54-C48E4E45EFCE}" sibTransId="{A1A5474D-2F57-457E-8300-907F586467B0}"/>
    <dgm:cxn modelId="{F1E65827-EB6F-418A-8A5F-3A8C909ACC19}" type="presOf" srcId="{45644835-170D-4D56-9BA3-544D1EFB5476}" destId="{CD5F6E02-AD43-4E7A-935B-DDF5D6C74800}" srcOrd="0" destOrd="1" presId="urn:microsoft.com/office/officeart/2005/8/layout/vList2"/>
    <dgm:cxn modelId="{CB638427-3311-44DC-B946-6E3BA4EA5930}" type="presOf" srcId="{FE0A3CAE-D039-42F2-AF12-1E6F6793A633}" destId="{660FD312-6457-478C-B688-D3A365A9A364}" srcOrd="0" destOrd="0" presId="urn:microsoft.com/office/officeart/2005/8/layout/vList2"/>
    <dgm:cxn modelId="{C6E7222A-5F84-456A-9806-D51868FAF8A9}" srcId="{3C67E77D-62FA-499D-B5E6-E79A091C5267}" destId="{D6510970-8F9C-4B45-A0F3-6ACB9AA76D40}" srcOrd="0" destOrd="0" parTransId="{7A9FC291-2B6A-4475-8B09-917F9F09E3AB}" sibTransId="{4B87F32C-3630-48F2-9114-4262C0BEEA9E}"/>
    <dgm:cxn modelId="{32AA6160-4426-4C4D-93AE-E2F474E37AD9}" srcId="{90119837-5B71-4D44-BB01-DB0B084933C8}" destId="{3C67E77D-62FA-499D-B5E6-E79A091C5267}" srcOrd="1" destOrd="0" parTransId="{5337D229-E330-4525-B0FA-14EC5A80604A}" sibTransId="{C056AC5D-B04E-4376-A1CB-3EAB7BE5AF5B}"/>
    <dgm:cxn modelId="{A6FB3C49-AB75-4315-BB6B-886AA454F16F}" srcId="{CC6B7442-0B72-4EF2-9F13-1325B51AFF9F}" destId="{FE0A3CAE-D039-42F2-AF12-1E6F6793A633}" srcOrd="0" destOrd="0" parTransId="{7E2ED2D1-AFF4-4DED-BB53-30A310825CE2}" sibTransId="{417BDEF2-191B-4000-BDE8-D3D22A51FCF3}"/>
    <dgm:cxn modelId="{01C19849-5035-45F8-9800-F7FC4668B36D}" type="presOf" srcId="{4225C7B9-8BFA-4436-AE78-BC4020C3C7CA}" destId="{782956A5-ADC8-4959-B856-589B9D9B9635}" srcOrd="0" destOrd="2" presId="urn:microsoft.com/office/officeart/2005/8/layout/vList2"/>
    <dgm:cxn modelId="{102D6D4D-90C9-40F4-A001-35DCC329B127}" srcId="{90119837-5B71-4D44-BB01-DB0B084933C8}" destId="{CC6B7442-0B72-4EF2-9F13-1325B51AFF9F}" srcOrd="2" destOrd="0" parTransId="{E3D139E0-5DC2-4F8E-9F8F-B3F0EBCD4689}" sibTransId="{FF80E1BA-0D6F-4EE8-9640-892A5897DBCD}"/>
    <dgm:cxn modelId="{5BDE416F-F97E-4F73-BE1A-C12EA4F60682}" type="presOf" srcId="{90119837-5B71-4D44-BB01-DB0B084933C8}" destId="{ED5DCCC5-BCA8-4491-AA37-BAF153ECA184}" srcOrd="0" destOrd="0" presId="urn:microsoft.com/office/officeart/2005/8/layout/vList2"/>
    <dgm:cxn modelId="{FFD8B471-C98F-4DB5-8DE3-2AB7E896ADD5}" srcId="{477D14C5-CED9-4CFC-B338-DFB0C8090B9F}" destId="{C111C18A-FD96-4E63-821A-54D70D8DC65F}" srcOrd="0" destOrd="0" parTransId="{83BE74EF-FAB4-45A2-BBED-7CD5259AB210}" sibTransId="{B4F34DE2-2DAE-4F88-8C78-BD8892EBF4FF}"/>
    <dgm:cxn modelId="{6C1EC477-F679-45E5-A07F-3509981EB01D}" type="presOf" srcId="{EB35CA3B-AC60-4C3D-ACC2-1276E93C7F84}" destId="{CD5F6E02-AD43-4E7A-935B-DDF5D6C74800}" srcOrd="0" destOrd="3" presId="urn:microsoft.com/office/officeart/2005/8/layout/vList2"/>
    <dgm:cxn modelId="{594ECC8D-94FA-41B7-9F5F-6B7A67E36EF5}" type="presOf" srcId="{C111C18A-FD96-4E63-821A-54D70D8DC65F}" destId="{CD5F6E02-AD43-4E7A-935B-DDF5D6C74800}" srcOrd="0" destOrd="0" presId="urn:microsoft.com/office/officeart/2005/8/layout/vList2"/>
    <dgm:cxn modelId="{3656B090-A676-4E00-8A74-815942300152}" type="presOf" srcId="{709ED9DC-E391-4C6C-B788-93F1C2EFB6FD}" destId="{782956A5-ADC8-4959-B856-589B9D9B9635}" srcOrd="0" destOrd="1" presId="urn:microsoft.com/office/officeart/2005/8/layout/vList2"/>
    <dgm:cxn modelId="{8D0A4494-246A-45A7-AB6A-CDBC9E33ECD3}" type="presOf" srcId="{477D14C5-CED9-4CFC-B338-DFB0C8090B9F}" destId="{A9DD881E-A532-414B-870C-8ADE2076F78C}" srcOrd="0" destOrd="0" presId="urn:microsoft.com/office/officeart/2005/8/layout/vList2"/>
    <dgm:cxn modelId="{12E63896-78E9-4F63-A130-C21C89A0701B}" type="presOf" srcId="{5B4131ED-3C48-4360-B0B2-3D6F96BB5F57}" destId="{782956A5-ADC8-4959-B856-589B9D9B9635}" srcOrd="0" destOrd="3" presId="urn:microsoft.com/office/officeart/2005/8/layout/vList2"/>
    <dgm:cxn modelId="{94A6F79F-DE96-4BCD-9D04-57A33D692CC0}" srcId="{3C67E77D-62FA-499D-B5E6-E79A091C5267}" destId="{5B4131ED-3C48-4360-B0B2-3D6F96BB5F57}" srcOrd="3" destOrd="0" parTransId="{294E2276-FF30-4587-9B83-D107587471A0}" sibTransId="{9442787F-4010-431B-B290-078125743BA3}"/>
    <dgm:cxn modelId="{139D5BB1-09CB-45F8-9347-D7764258A754}" type="presOf" srcId="{CC6B7442-0B72-4EF2-9F13-1325B51AFF9F}" destId="{D64CB5D5-837D-47FC-9E42-A26D800BC695}" srcOrd="0" destOrd="0" presId="urn:microsoft.com/office/officeart/2005/8/layout/vList2"/>
    <dgm:cxn modelId="{78E3C3B3-FD19-41A6-A9CC-BB3375A6FF81}" srcId="{3C67E77D-62FA-499D-B5E6-E79A091C5267}" destId="{709ED9DC-E391-4C6C-B788-93F1C2EFB6FD}" srcOrd="1" destOrd="0" parTransId="{B5FA6CF0-E0A0-46A0-93C9-B722B31A8A9C}" sibTransId="{F3C03C29-D7FF-4D61-8D75-8B75B2F589EC}"/>
    <dgm:cxn modelId="{96956FBE-70C8-4F89-BD0B-33093C0F439D}" type="presOf" srcId="{3C67E77D-62FA-499D-B5E6-E79A091C5267}" destId="{81203336-F3DE-4B3A-BCF4-0F68C23AC2BB}" srcOrd="0" destOrd="0" presId="urn:microsoft.com/office/officeart/2005/8/layout/vList2"/>
    <dgm:cxn modelId="{109ECBC1-64DC-48B7-847D-6354B293D099}" type="presOf" srcId="{33EAD35F-38F2-4CB7-9A6D-B04FFD8A51FD}" destId="{CD5F6E02-AD43-4E7A-935B-DDF5D6C74800}" srcOrd="0" destOrd="2" presId="urn:microsoft.com/office/officeart/2005/8/layout/vList2"/>
    <dgm:cxn modelId="{C26401DF-0F1A-4598-BDBD-6BB4909BEEBE}" type="presOf" srcId="{ADB9FBC9-20CD-433C-9F69-9052E73F86E1}" destId="{660FD312-6457-478C-B688-D3A365A9A364}" srcOrd="0" destOrd="1" presId="urn:microsoft.com/office/officeart/2005/8/layout/vList2"/>
    <dgm:cxn modelId="{02CC07E4-9F6F-4993-881C-D06F5366F85B}" srcId="{477D14C5-CED9-4CFC-B338-DFB0C8090B9F}" destId="{EB35CA3B-AC60-4C3D-ACC2-1276E93C7F84}" srcOrd="3" destOrd="0" parTransId="{3971D3EA-AB3C-4F62-9C95-34907B5E89B5}" sibTransId="{A033F39B-E1B9-4E95-900E-DC9FBAB0BA53}"/>
    <dgm:cxn modelId="{A55A44F5-7713-43BE-A80C-9D7C49E6D5AD}" type="presOf" srcId="{D6510970-8F9C-4B45-A0F3-6ACB9AA76D40}" destId="{782956A5-ADC8-4959-B856-589B9D9B9635}" srcOrd="0" destOrd="0" presId="urn:microsoft.com/office/officeart/2005/8/layout/vList2"/>
    <dgm:cxn modelId="{0910C0A3-A67A-496C-8A74-C4E35FED4675}" type="presParOf" srcId="{ED5DCCC5-BCA8-4491-AA37-BAF153ECA184}" destId="{A9DD881E-A532-414B-870C-8ADE2076F78C}" srcOrd="0" destOrd="0" presId="urn:microsoft.com/office/officeart/2005/8/layout/vList2"/>
    <dgm:cxn modelId="{9334B2F5-7FCF-4B1F-B6AA-DB249F4421A1}" type="presParOf" srcId="{ED5DCCC5-BCA8-4491-AA37-BAF153ECA184}" destId="{CD5F6E02-AD43-4E7A-935B-DDF5D6C74800}" srcOrd="1" destOrd="0" presId="urn:microsoft.com/office/officeart/2005/8/layout/vList2"/>
    <dgm:cxn modelId="{4F4F04E9-8CC4-46EA-94F2-D97F126F4DA5}" type="presParOf" srcId="{ED5DCCC5-BCA8-4491-AA37-BAF153ECA184}" destId="{81203336-F3DE-4B3A-BCF4-0F68C23AC2BB}" srcOrd="2" destOrd="0" presId="urn:microsoft.com/office/officeart/2005/8/layout/vList2"/>
    <dgm:cxn modelId="{9E10C16C-1E52-4EC3-8CA1-A7C07C605948}" type="presParOf" srcId="{ED5DCCC5-BCA8-4491-AA37-BAF153ECA184}" destId="{782956A5-ADC8-4959-B856-589B9D9B9635}" srcOrd="3" destOrd="0" presId="urn:microsoft.com/office/officeart/2005/8/layout/vList2"/>
    <dgm:cxn modelId="{8E5B4048-9D19-4E76-9DF1-CC741CEADF9A}" type="presParOf" srcId="{ED5DCCC5-BCA8-4491-AA37-BAF153ECA184}" destId="{D64CB5D5-837D-47FC-9E42-A26D800BC695}" srcOrd="4" destOrd="0" presId="urn:microsoft.com/office/officeart/2005/8/layout/vList2"/>
    <dgm:cxn modelId="{614792CF-2ABF-486C-BEAC-96933DEE4301}" type="presParOf" srcId="{ED5DCCC5-BCA8-4491-AA37-BAF153ECA184}" destId="{660FD312-6457-478C-B688-D3A365A9A36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7D14C5-CED9-4CFC-B338-DFB0C8090B9F}">
      <dgm:prSet phldrT="[Text]"/>
      <dgm:spPr/>
      <dgm:t>
        <a:bodyPr/>
        <a:lstStyle/>
        <a:p>
          <a:r>
            <a:rPr lang="en-US" dirty="0"/>
            <a:t>Homepage	</a:t>
          </a:r>
        </a:p>
      </dgm:t>
      <dgm:extLst>
        <a:ext uri="{E40237B7-FDA0-4F09-8148-C483321AD2D9}">
          <dgm14:cNvPr xmlns:dgm14="http://schemas.microsoft.com/office/drawing/2010/diagram" id="0" name="" descr="Vertical bullet list showing 3 groups arranged one below the other and bullet points are present under each group."/>
        </a:ext>
      </dgm:extLst>
    </dgm:pt>
    <dgm:pt modelId="{92DFCBC7-BC14-4697-8ECD-BF0D5B1EDA3B}" type="parTrans" cxnId="{7D461F02-AB37-447A-AC6B-D31C4D2EC6A9}">
      <dgm:prSet/>
      <dgm:spPr/>
      <dgm:t>
        <a:bodyPr/>
        <a:lstStyle/>
        <a:p>
          <a:endParaRPr lang="en-US"/>
        </a:p>
      </dgm:t>
    </dgm:pt>
    <dgm:pt modelId="{87E3C0DB-7BEE-424E-8E11-B838D238D595}" type="sibTrans" cxnId="{7D461F02-AB37-447A-AC6B-D31C4D2EC6A9}">
      <dgm:prSet/>
      <dgm:spPr/>
      <dgm:t>
        <a:bodyPr/>
        <a:lstStyle/>
        <a:p>
          <a:endParaRPr lang="en-US"/>
        </a:p>
      </dgm:t>
    </dgm:pt>
    <dgm:pt modelId="{C111C18A-FD96-4E63-821A-54D70D8DC65F}">
      <dgm:prSet phldrT="[Text]"/>
      <dgm:spPr/>
      <dgm:t>
        <a:bodyPr/>
        <a:lstStyle/>
        <a:p>
          <a:r>
            <a:rPr lang="en-US" dirty="0"/>
            <a:t>Browse genres</a:t>
          </a:r>
        </a:p>
      </dgm:t>
    </dgm:pt>
    <dgm:pt modelId="{83BE74EF-FAB4-45A2-BBED-7CD5259AB210}" type="parTrans" cxnId="{FFD8B471-C98F-4DB5-8DE3-2AB7E896ADD5}">
      <dgm:prSet/>
      <dgm:spPr/>
      <dgm:t>
        <a:bodyPr/>
        <a:lstStyle/>
        <a:p>
          <a:endParaRPr lang="en-US"/>
        </a:p>
      </dgm:t>
    </dgm:pt>
    <dgm:pt modelId="{B4F34DE2-2DAE-4F88-8C78-BD8892EBF4FF}" type="sibTrans" cxnId="{FFD8B471-C98F-4DB5-8DE3-2AB7E896ADD5}">
      <dgm:prSet/>
      <dgm:spPr/>
      <dgm:t>
        <a:bodyPr/>
        <a:lstStyle/>
        <a:p>
          <a:endParaRPr lang="en-US"/>
        </a:p>
      </dgm:t>
    </dgm:pt>
    <dgm:pt modelId="{33EAD35F-38F2-4CB7-9A6D-B04FFD8A51FD}">
      <dgm:prSet phldrT="[Text]"/>
      <dgm:spPr/>
      <dgm:t>
        <a:bodyPr/>
        <a:lstStyle/>
        <a:p>
          <a:r>
            <a:rPr lang="en-US" dirty="0"/>
            <a:t>Best Sellers</a:t>
          </a:r>
        </a:p>
      </dgm:t>
    </dgm:pt>
    <dgm:pt modelId="{81FE7DB1-4BFC-4407-80A9-E5514E94C61D}" type="parTrans" cxnId="{FAC3D40F-8E66-452D-9CA4-C2871F2D10EF}">
      <dgm:prSet/>
      <dgm:spPr/>
      <dgm:t>
        <a:bodyPr/>
        <a:lstStyle/>
        <a:p>
          <a:endParaRPr lang="en-US"/>
        </a:p>
      </dgm:t>
    </dgm:pt>
    <dgm:pt modelId="{4B66B839-1910-459B-92B2-14846EBA7A70}" type="sibTrans" cxnId="{FAC3D40F-8E66-452D-9CA4-C2871F2D10EF}">
      <dgm:prSet/>
      <dgm:spPr/>
      <dgm:t>
        <a:bodyPr/>
        <a:lstStyle/>
        <a:p>
          <a:endParaRPr lang="en-US"/>
        </a:p>
      </dgm:t>
    </dgm:pt>
    <dgm:pt modelId="{3A5FD545-A397-4270-908C-10950C42D918}">
      <dgm:prSet phldrT="[Text]"/>
      <dgm:spPr/>
      <dgm:t>
        <a:bodyPr/>
        <a:lstStyle/>
        <a:p>
          <a:r>
            <a:rPr lang="en-US" dirty="0"/>
            <a:t>Editor’s Choice</a:t>
          </a:r>
        </a:p>
      </dgm:t>
    </dgm:pt>
    <dgm:pt modelId="{A0DEF9F0-302F-4239-828C-257E09B12871}" type="parTrans" cxnId="{1468AE63-E693-43E4-B2E9-BEFCE7AA0002}">
      <dgm:prSet/>
      <dgm:spPr/>
      <dgm:t>
        <a:bodyPr/>
        <a:lstStyle/>
        <a:p>
          <a:endParaRPr lang="el-GR"/>
        </a:p>
      </dgm:t>
    </dgm:pt>
    <dgm:pt modelId="{0D8AB7AE-020A-41AD-8129-5943ED7458A0}" type="sibTrans" cxnId="{1468AE63-E693-43E4-B2E9-BEFCE7AA0002}">
      <dgm:prSet/>
      <dgm:spPr/>
      <dgm:t>
        <a:bodyPr/>
        <a:lstStyle/>
        <a:p>
          <a:endParaRPr lang="el-GR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A9DD881E-A532-414B-870C-8ADE2076F78C}" type="pres">
      <dgm:prSet presAssocID="{477D14C5-CED9-4CFC-B338-DFB0C8090B9F}" presName="parentText" presStyleLbl="node1" presStyleIdx="0" presStyleCnt="1" custScaleY="36647" custLinFactNeighborY="-2983">
        <dgm:presLayoutVars>
          <dgm:chMax val="0"/>
          <dgm:bulletEnabled val="1"/>
        </dgm:presLayoutVars>
      </dgm:prSet>
      <dgm:spPr/>
    </dgm:pt>
    <dgm:pt modelId="{CD5F6E02-AD43-4E7A-935B-DDF5D6C74800}" type="pres">
      <dgm:prSet presAssocID="{477D14C5-CED9-4CFC-B338-DFB0C8090B9F}" presName="childText" presStyleLbl="revTx" presStyleIdx="0" presStyleCnt="1" custScaleY="46921" custLinFactNeighborX="-1754" custLinFactNeighborY="-94">
        <dgm:presLayoutVars>
          <dgm:bulletEnabled val="1"/>
        </dgm:presLayoutVars>
      </dgm:prSet>
      <dgm:spPr/>
    </dgm:pt>
  </dgm:ptLst>
  <dgm:cxnLst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FAC3D40F-8E66-452D-9CA4-C2871F2D10EF}" srcId="{477D14C5-CED9-4CFC-B338-DFB0C8090B9F}" destId="{33EAD35F-38F2-4CB7-9A6D-B04FFD8A51FD}" srcOrd="1" destOrd="0" parTransId="{81FE7DB1-4BFC-4407-80A9-E5514E94C61D}" sibTransId="{4B66B839-1910-459B-92B2-14846EBA7A70}"/>
    <dgm:cxn modelId="{1C236415-7CBE-4AF3-AD18-4DFBA6F5B166}" type="presOf" srcId="{3A5FD545-A397-4270-908C-10950C42D918}" destId="{CD5F6E02-AD43-4E7A-935B-DDF5D6C74800}" srcOrd="0" destOrd="2" presId="urn:microsoft.com/office/officeart/2005/8/layout/vList2"/>
    <dgm:cxn modelId="{1468AE63-E693-43E4-B2E9-BEFCE7AA0002}" srcId="{477D14C5-CED9-4CFC-B338-DFB0C8090B9F}" destId="{3A5FD545-A397-4270-908C-10950C42D918}" srcOrd="2" destOrd="0" parTransId="{A0DEF9F0-302F-4239-828C-257E09B12871}" sibTransId="{0D8AB7AE-020A-41AD-8129-5943ED7458A0}"/>
    <dgm:cxn modelId="{5BDE416F-F97E-4F73-BE1A-C12EA4F60682}" type="presOf" srcId="{90119837-5B71-4D44-BB01-DB0B084933C8}" destId="{ED5DCCC5-BCA8-4491-AA37-BAF153ECA184}" srcOrd="0" destOrd="0" presId="urn:microsoft.com/office/officeart/2005/8/layout/vList2"/>
    <dgm:cxn modelId="{FFD8B471-C98F-4DB5-8DE3-2AB7E896ADD5}" srcId="{477D14C5-CED9-4CFC-B338-DFB0C8090B9F}" destId="{C111C18A-FD96-4E63-821A-54D70D8DC65F}" srcOrd="0" destOrd="0" parTransId="{83BE74EF-FAB4-45A2-BBED-7CD5259AB210}" sibTransId="{B4F34DE2-2DAE-4F88-8C78-BD8892EBF4FF}"/>
    <dgm:cxn modelId="{594ECC8D-94FA-41B7-9F5F-6B7A67E36EF5}" type="presOf" srcId="{C111C18A-FD96-4E63-821A-54D70D8DC65F}" destId="{CD5F6E02-AD43-4E7A-935B-DDF5D6C74800}" srcOrd="0" destOrd="0" presId="urn:microsoft.com/office/officeart/2005/8/layout/vList2"/>
    <dgm:cxn modelId="{8D0A4494-246A-45A7-AB6A-CDBC9E33ECD3}" type="presOf" srcId="{477D14C5-CED9-4CFC-B338-DFB0C8090B9F}" destId="{A9DD881E-A532-414B-870C-8ADE2076F78C}" srcOrd="0" destOrd="0" presId="urn:microsoft.com/office/officeart/2005/8/layout/vList2"/>
    <dgm:cxn modelId="{109ECBC1-64DC-48B7-847D-6354B293D099}" type="presOf" srcId="{33EAD35F-38F2-4CB7-9A6D-B04FFD8A51FD}" destId="{CD5F6E02-AD43-4E7A-935B-DDF5D6C74800}" srcOrd="0" destOrd="1" presId="urn:microsoft.com/office/officeart/2005/8/layout/vList2"/>
    <dgm:cxn modelId="{0910C0A3-A67A-496C-8A74-C4E35FED4675}" type="presParOf" srcId="{ED5DCCC5-BCA8-4491-AA37-BAF153ECA184}" destId="{A9DD881E-A532-414B-870C-8ADE2076F78C}" srcOrd="0" destOrd="0" presId="urn:microsoft.com/office/officeart/2005/8/layout/vList2"/>
    <dgm:cxn modelId="{9334B2F5-7FCF-4B1F-B6AA-DB249F4421A1}" type="presParOf" srcId="{ED5DCCC5-BCA8-4491-AA37-BAF153ECA184}" destId="{CD5F6E02-AD43-4E7A-935B-DDF5D6C7480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7D14C5-CED9-4CFC-B338-DFB0C8090B9F}">
      <dgm:prSet phldrT="[Text]"/>
      <dgm:spPr/>
      <dgm:t>
        <a:bodyPr/>
        <a:lstStyle/>
        <a:p>
          <a:r>
            <a:rPr lang="en-US" dirty="0"/>
            <a:t>/ebook (search)	</a:t>
          </a:r>
        </a:p>
      </dgm:t>
      <dgm:extLst>
        <a:ext uri="{E40237B7-FDA0-4F09-8148-C483321AD2D9}">
          <dgm14:cNvPr xmlns:dgm14="http://schemas.microsoft.com/office/drawing/2010/diagram" id="0" name="" descr="Vertical bullet list showing 3 groups arranged one below the other and bullet points are present under each group."/>
        </a:ext>
      </dgm:extLst>
    </dgm:pt>
    <dgm:pt modelId="{92DFCBC7-BC14-4697-8ECD-BF0D5B1EDA3B}" type="parTrans" cxnId="{7D461F02-AB37-447A-AC6B-D31C4D2EC6A9}">
      <dgm:prSet/>
      <dgm:spPr/>
      <dgm:t>
        <a:bodyPr/>
        <a:lstStyle/>
        <a:p>
          <a:endParaRPr lang="en-US"/>
        </a:p>
      </dgm:t>
    </dgm:pt>
    <dgm:pt modelId="{87E3C0DB-7BEE-424E-8E11-B838D238D595}" type="sibTrans" cxnId="{7D461F02-AB37-447A-AC6B-D31C4D2EC6A9}">
      <dgm:prSet/>
      <dgm:spPr/>
      <dgm:t>
        <a:bodyPr/>
        <a:lstStyle/>
        <a:p>
          <a:endParaRPr lang="en-US"/>
        </a:p>
      </dgm:t>
    </dgm:pt>
    <dgm:pt modelId="{C111C18A-FD96-4E63-821A-54D70D8DC65F}">
      <dgm:prSet phldrT="[Text]"/>
      <dgm:spPr/>
      <dgm:t>
        <a:bodyPr/>
        <a:lstStyle/>
        <a:p>
          <a:r>
            <a:rPr lang="en-US" dirty="0"/>
            <a:t>Search by title</a:t>
          </a:r>
        </a:p>
      </dgm:t>
    </dgm:pt>
    <dgm:pt modelId="{83BE74EF-FAB4-45A2-BBED-7CD5259AB210}" type="parTrans" cxnId="{FFD8B471-C98F-4DB5-8DE3-2AB7E896ADD5}">
      <dgm:prSet/>
      <dgm:spPr/>
      <dgm:t>
        <a:bodyPr/>
        <a:lstStyle/>
        <a:p>
          <a:endParaRPr lang="en-US"/>
        </a:p>
      </dgm:t>
    </dgm:pt>
    <dgm:pt modelId="{B4F34DE2-2DAE-4F88-8C78-BD8892EBF4FF}" type="sibTrans" cxnId="{FFD8B471-C98F-4DB5-8DE3-2AB7E896ADD5}">
      <dgm:prSet/>
      <dgm:spPr/>
      <dgm:t>
        <a:bodyPr/>
        <a:lstStyle/>
        <a:p>
          <a:endParaRPr lang="en-US"/>
        </a:p>
      </dgm:t>
    </dgm:pt>
    <dgm:pt modelId="{33EAD35F-38F2-4CB7-9A6D-B04FFD8A51FD}">
      <dgm:prSet phldrT="[Text]"/>
      <dgm:spPr/>
      <dgm:t>
        <a:bodyPr/>
        <a:lstStyle/>
        <a:p>
          <a:r>
            <a:rPr lang="en-US" dirty="0"/>
            <a:t>Search box</a:t>
          </a:r>
        </a:p>
      </dgm:t>
    </dgm:pt>
    <dgm:pt modelId="{81FE7DB1-4BFC-4407-80A9-E5514E94C61D}" type="parTrans" cxnId="{FAC3D40F-8E66-452D-9CA4-C2871F2D10EF}">
      <dgm:prSet/>
      <dgm:spPr/>
      <dgm:t>
        <a:bodyPr/>
        <a:lstStyle/>
        <a:p>
          <a:endParaRPr lang="en-US"/>
        </a:p>
      </dgm:t>
    </dgm:pt>
    <dgm:pt modelId="{4B66B839-1910-459B-92B2-14846EBA7A70}" type="sibTrans" cxnId="{FAC3D40F-8E66-452D-9CA4-C2871F2D10EF}">
      <dgm:prSet/>
      <dgm:spPr/>
      <dgm:t>
        <a:bodyPr/>
        <a:lstStyle/>
        <a:p>
          <a:endParaRPr 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A9DD881E-A532-414B-870C-8ADE2076F78C}" type="pres">
      <dgm:prSet presAssocID="{477D14C5-CED9-4CFC-B338-DFB0C8090B9F}" presName="parentText" presStyleLbl="node1" presStyleIdx="0" presStyleCnt="1" custScaleY="20789" custLinFactNeighborX="10578" custLinFactNeighborY="583">
        <dgm:presLayoutVars>
          <dgm:chMax val="0"/>
          <dgm:bulletEnabled val="1"/>
        </dgm:presLayoutVars>
      </dgm:prSet>
      <dgm:spPr/>
    </dgm:pt>
    <dgm:pt modelId="{CD5F6E02-AD43-4E7A-935B-DDF5D6C74800}" type="pres">
      <dgm:prSet presAssocID="{477D14C5-CED9-4CFC-B338-DFB0C8090B9F}" presName="childText" presStyleLbl="revTx" presStyleIdx="0" presStyleCnt="1" custScaleY="32758" custLinFactNeighborX="-1754" custLinFactNeighborY="-94">
        <dgm:presLayoutVars>
          <dgm:bulletEnabled val="1"/>
        </dgm:presLayoutVars>
      </dgm:prSet>
      <dgm:spPr/>
    </dgm:pt>
  </dgm:ptLst>
  <dgm:cxnLst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FAC3D40F-8E66-452D-9CA4-C2871F2D10EF}" srcId="{477D14C5-CED9-4CFC-B338-DFB0C8090B9F}" destId="{33EAD35F-38F2-4CB7-9A6D-B04FFD8A51FD}" srcOrd="1" destOrd="0" parTransId="{81FE7DB1-4BFC-4407-80A9-E5514E94C61D}" sibTransId="{4B66B839-1910-459B-92B2-14846EBA7A70}"/>
    <dgm:cxn modelId="{5BDE416F-F97E-4F73-BE1A-C12EA4F60682}" type="presOf" srcId="{90119837-5B71-4D44-BB01-DB0B084933C8}" destId="{ED5DCCC5-BCA8-4491-AA37-BAF153ECA184}" srcOrd="0" destOrd="0" presId="urn:microsoft.com/office/officeart/2005/8/layout/vList2"/>
    <dgm:cxn modelId="{FFD8B471-C98F-4DB5-8DE3-2AB7E896ADD5}" srcId="{477D14C5-CED9-4CFC-B338-DFB0C8090B9F}" destId="{C111C18A-FD96-4E63-821A-54D70D8DC65F}" srcOrd="0" destOrd="0" parTransId="{83BE74EF-FAB4-45A2-BBED-7CD5259AB210}" sibTransId="{B4F34DE2-2DAE-4F88-8C78-BD8892EBF4FF}"/>
    <dgm:cxn modelId="{594ECC8D-94FA-41B7-9F5F-6B7A67E36EF5}" type="presOf" srcId="{C111C18A-FD96-4E63-821A-54D70D8DC65F}" destId="{CD5F6E02-AD43-4E7A-935B-DDF5D6C74800}" srcOrd="0" destOrd="0" presId="urn:microsoft.com/office/officeart/2005/8/layout/vList2"/>
    <dgm:cxn modelId="{8D0A4494-246A-45A7-AB6A-CDBC9E33ECD3}" type="presOf" srcId="{477D14C5-CED9-4CFC-B338-DFB0C8090B9F}" destId="{A9DD881E-A532-414B-870C-8ADE2076F78C}" srcOrd="0" destOrd="0" presId="urn:microsoft.com/office/officeart/2005/8/layout/vList2"/>
    <dgm:cxn modelId="{109ECBC1-64DC-48B7-847D-6354B293D099}" type="presOf" srcId="{33EAD35F-38F2-4CB7-9A6D-B04FFD8A51FD}" destId="{CD5F6E02-AD43-4E7A-935B-DDF5D6C74800}" srcOrd="0" destOrd="1" presId="urn:microsoft.com/office/officeart/2005/8/layout/vList2"/>
    <dgm:cxn modelId="{0910C0A3-A67A-496C-8A74-C4E35FED4675}" type="presParOf" srcId="{ED5DCCC5-BCA8-4491-AA37-BAF153ECA184}" destId="{A9DD881E-A532-414B-870C-8ADE2076F78C}" srcOrd="0" destOrd="0" presId="urn:microsoft.com/office/officeart/2005/8/layout/vList2"/>
    <dgm:cxn modelId="{9334B2F5-7FCF-4B1F-B6AA-DB249F4421A1}" type="presParOf" srcId="{ED5DCCC5-BCA8-4491-AA37-BAF153ECA184}" destId="{CD5F6E02-AD43-4E7A-935B-DDF5D6C7480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7D14C5-CED9-4CFC-B338-DFB0C8090B9F}">
      <dgm:prSet phldrT="[Text]"/>
      <dgm:spPr/>
      <dgm:t>
        <a:bodyPr/>
        <a:lstStyle/>
        <a:p>
          <a:r>
            <a:rPr lang="en-US" dirty="0"/>
            <a:t>/title/:id	</a:t>
          </a:r>
        </a:p>
      </dgm:t>
      <dgm:extLst>
        <a:ext uri="{E40237B7-FDA0-4F09-8148-C483321AD2D9}">
          <dgm14:cNvPr xmlns:dgm14="http://schemas.microsoft.com/office/drawing/2010/diagram" id="0" name="" descr="Vertical bullet list showing 3 groups arranged one below the other and bullet points are present under each group."/>
        </a:ext>
      </dgm:extLst>
    </dgm:pt>
    <dgm:pt modelId="{92DFCBC7-BC14-4697-8ECD-BF0D5B1EDA3B}" type="parTrans" cxnId="{7D461F02-AB37-447A-AC6B-D31C4D2EC6A9}">
      <dgm:prSet/>
      <dgm:spPr/>
      <dgm:t>
        <a:bodyPr/>
        <a:lstStyle/>
        <a:p>
          <a:endParaRPr lang="en-US"/>
        </a:p>
      </dgm:t>
    </dgm:pt>
    <dgm:pt modelId="{87E3C0DB-7BEE-424E-8E11-B838D238D595}" type="sibTrans" cxnId="{7D461F02-AB37-447A-AC6B-D31C4D2EC6A9}">
      <dgm:prSet/>
      <dgm:spPr/>
      <dgm:t>
        <a:bodyPr/>
        <a:lstStyle/>
        <a:p>
          <a:endParaRPr lang="en-US"/>
        </a:p>
      </dgm:t>
    </dgm:pt>
    <dgm:pt modelId="{C111C18A-FD96-4E63-821A-54D70D8DC65F}">
      <dgm:prSet phldrT="[Text]"/>
      <dgm:spPr/>
      <dgm:t>
        <a:bodyPr/>
        <a:lstStyle/>
        <a:p>
          <a:r>
            <a:rPr lang="en-US" dirty="0"/>
            <a:t>eBook details </a:t>
          </a:r>
        </a:p>
      </dgm:t>
    </dgm:pt>
    <dgm:pt modelId="{83BE74EF-FAB4-45A2-BBED-7CD5259AB210}" type="parTrans" cxnId="{FFD8B471-C98F-4DB5-8DE3-2AB7E896ADD5}">
      <dgm:prSet/>
      <dgm:spPr/>
      <dgm:t>
        <a:bodyPr/>
        <a:lstStyle/>
        <a:p>
          <a:endParaRPr lang="en-US"/>
        </a:p>
      </dgm:t>
    </dgm:pt>
    <dgm:pt modelId="{B4F34DE2-2DAE-4F88-8C78-BD8892EBF4FF}" type="sibTrans" cxnId="{FFD8B471-C98F-4DB5-8DE3-2AB7E896ADD5}">
      <dgm:prSet/>
      <dgm:spPr/>
      <dgm:t>
        <a:bodyPr/>
        <a:lstStyle/>
        <a:p>
          <a:endParaRPr lang="en-US"/>
        </a:p>
      </dgm:t>
    </dgm:pt>
    <dgm:pt modelId="{33EAD35F-38F2-4CB7-9A6D-B04FFD8A51FD}">
      <dgm:prSet phldrT="[Text]"/>
      <dgm:spPr/>
      <dgm:t>
        <a:bodyPr/>
        <a:lstStyle/>
        <a:p>
          <a:r>
            <a:rPr lang="en-US" dirty="0"/>
            <a:t>Description</a:t>
          </a:r>
        </a:p>
      </dgm:t>
    </dgm:pt>
    <dgm:pt modelId="{81FE7DB1-4BFC-4407-80A9-E5514E94C61D}" type="parTrans" cxnId="{FAC3D40F-8E66-452D-9CA4-C2871F2D10EF}">
      <dgm:prSet/>
      <dgm:spPr/>
      <dgm:t>
        <a:bodyPr/>
        <a:lstStyle/>
        <a:p>
          <a:endParaRPr lang="en-US"/>
        </a:p>
      </dgm:t>
    </dgm:pt>
    <dgm:pt modelId="{4B66B839-1910-459B-92B2-14846EBA7A70}" type="sibTrans" cxnId="{FAC3D40F-8E66-452D-9CA4-C2871F2D10EF}">
      <dgm:prSet/>
      <dgm:spPr/>
      <dgm:t>
        <a:bodyPr/>
        <a:lstStyle/>
        <a:p>
          <a:endParaRPr lang="en-US"/>
        </a:p>
      </dgm:t>
    </dgm:pt>
    <dgm:pt modelId="{3A5FD545-A397-4270-908C-10950C42D918}">
      <dgm:prSet phldrT="[Text]"/>
      <dgm:spPr/>
      <dgm:t>
        <a:bodyPr/>
        <a:lstStyle/>
        <a:p>
          <a:r>
            <a:rPr lang="en-US" dirty="0"/>
            <a:t>Availability at MovieClub</a:t>
          </a:r>
        </a:p>
      </dgm:t>
    </dgm:pt>
    <dgm:pt modelId="{A0DEF9F0-302F-4239-828C-257E09B12871}" type="parTrans" cxnId="{1468AE63-E693-43E4-B2E9-BEFCE7AA0002}">
      <dgm:prSet/>
      <dgm:spPr/>
      <dgm:t>
        <a:bodyPr/>
        <a:lstStyle/>
        <a:p>
          <a:endParaRPr lang="el-GR"/>
        </a:p>
      </dgm:t>
    </dgm:pt>
    <dgm:pt modelId="{0D8AB7AE-020A-41AD-8129-5943ED7458A0}" type="sibTrans" cxnId="{1468AE63-E693-43E4-B2E9-BEFCE7AA0002}">
      <dgm:prSet/>
      <dgm:spPr/>
      <dgm:t>
        <a:bodyPr/>
        <a:lstStyle/>
        <a:p>
          <a:endParaRPr lang="el-GR"/>
        </a:p>
      </dgm:t>
    </dgm:pt>
    <dgm:pt modelId="{BC96757B-D82B-48BD-A3D8-A0BF49B1B55A}">
      <dgm:prSet phldrT="[Text]"/>
      <dgm:spPr/>
      <dgm:t>
        <a:bodyPr/>
        <a:lstStyle/>
        <a:p>
          <a:r>
            <a:rPr lang="en-US" dirty="0"/>
            <a:t>Add to my list button</a:t>
          </a:r>
        </a:p>
      </dgm:t>
    </dgm:pt>
    <dgm:pt modelId="{EE80668B-3FEA-4E6B-BAB3-35E9A4AD09EC}" type="parTrans" cxnId="{5AFE8CE9-43C5-465B-8265-0DCF52DBA9CC}">
      <dgm:prSet/>
      <dgm:spPr/>
      <dgm:t>
        <a:bodyPr/>
        <a:lstStyle/>
        <a:p>
          <a:endParaRPr lang="el-GR"/>
        </a:p>
      </dgm:t>
    </dgm:pt>
    <dgm:pt modelId="{D358536D-5975-4CDA-9051-62AB34015B5B}" type="sibTrans" cxnId="{5AFE8CE9-43C5-465B-8265-0DCF52DBA9CC}">
      <dgm:prSet/>
      <dgm:spPr/>
      <dgm:t>
        <a:bodyPr/>
        <a:lstStyle/>
        <a:p>
          <a:endParaRPr lang="el-GR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A9DD881E-A532-414B-870C-8ADE2076F78C}" type="pres">
      <dgm:prSet presAssocID="{477D14C5-CED9-4CFC-B338-DFB0C8090B9F}" presName="parentText" presStyleLbl="node1" presStyleIdx="0" presStyleCnt="1" custScaleY="33176" custLinFactNeighborX="4886" custLinFactNeighborY="-204">
        <dgm:presLayoutVars>
          <dgm:chMax val="0"/>
          <dgm:bulletEnabled val="1"/>
        </dgm:presLayoutVars>
      </dgm:prSet>
      <dgm:spPr/>
    </dgm:pt>
    <dgm:pt modelId="{CD5F6E02-AD43-4E7A-935B-DDF5D6C74800}" type="pres">
      <dgm:prSet presAssocID="{477D14C5-CED9-4CFC-B338-DFB0C8090B9F}" presName="childText" presStyleLbl="revTx" presStyleIdx="0" presStyleCnt="1" custScaleY="39277" custLinFactNeighborX="-1754" custLinFactNeighborY="-94">
        <dgm:presLayoutVars>
          <dgm:bulletEnabled val="1"/>
        </dgm:presLayoutVars>
      </dgm:prSet>
      <dgm:spPr/>
    </dgm:pt>
  </dgm:ptLst>
  <dgm:cxnLst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FAC3D40F-8E66-452D-9CA4-C2871F2D10EF}" srcId="{477D14C5-CED9-4CFC-B338-DFB0C8090B9F}" destId="{33EAD35F-38F2-4CB7-9A6D-B04FFD8A51FD}" srcOrd="1" destOrd="0" parTransId="{81FE7DB1-4BFC-4407-80A9-E5514E94C61D}" sibTransId="{4B66B839-1910-459B-92B2-14846EBA7A70}"/>
    <dgm:cxn modelId="{1C236415-7CBE-4AF3-AD18-4DFBA6F5B166}" type="presOf" srcId="{3A5FD545-A397-4270-908C-10950C42D918}" destId="{CD5F6E02-AD43-4E7A-935B-DDF5D6C74800}" srcOrd="0" destOrd="2" presId="urn:microsoft.com/office/officeart/2005/8/layout/vList2"/>
    <dgm:cxn modelId="{1468AE63-E693-43E4-B2E9-BEFCE7AA0002}" srcId="{477D14C5-CED9-4CFC-B338-DFB0C8090B9F}" destId="{3A5FD545-A397-4270-908C-10950C42D918}" srcOrd="2" destOrd="0" parTransId="{A0DEF9F0-302F-4239-828C-257E09B12871}" sibTransId="{0D8AB7AE-020A-41AD-8129-5943ED7458A0}"/>
    <dgm:cxn modelId="{5BDE416F-F97E-4F73-BE1A-C12EA4F60682}" type="presOf" srcId="{90119837-5B71-4D44-BB01-DB0B084933C8}" destId="{ED5DCCC5-BCA8-4491-AA37-BAF153ECA184}" srcOrd="0" destOrd="0" presId="urn:microsoft.com/office/officeart/2005/8/layout/vList2"/>
    <dgm:cxn modelId="{FFD8B471-C98F-4DB5-8DE3-2AB7E896ADD5}" srcId="{477D14C5-CED9-4CFC-B338-DFB0C8090B9F}" destId="{C111C18A-FD96-4E63-821A-54D70D8DC65F}" srcOrd="0" destOrd="0" parTransId="{83BE74EF-FAB4-45A2-BBED-7CD5259AB210}" sibTransId="{B4F34DE2-2DAE-4F88-8C78-BD8892EBF4FF}"/>
    <dgm:cxn modelId="{594ECC8D-94FA-41B7-9F5F-6B7A67E36EF5}" type="presOf" srcId="{C111C18A-FD96-4E63-821A-54D70D8DC65F}" destId="{CD5F6E02-AD43-4E7A-935B-DDF5D6C74800}" srcOrd="0" destOrd="0" presId="urn:microsoft.com/office/officeart/2005/8/layout/vList2"/>
    <dgm:cxn modelId="{E6433194-1990-42E1-B5AE-D0BB4357B43A}" type="presOf" srcId="{BC96757B-D82B-48BD-A3D8-A0BF49B1B55A}" destId="{CD5F6E02-AD43-4E7A-935B-DDF5D6C74800}" srcOrd="0" destOrd="3" presId="urn:microsoft.com/office/officeart/2005/8/layout/vList2"/>
    <dgm:cxn modelId="{8D0A4494-246A-45A7-AB6A-CDBC9E33ECD3}" type="presOf" srcId="{477D14C5-CED9-4CFC-B338-DFB0C8090B9F}" destId="{A9DD881E-A532-414B-870C-8ADE2076F78C}" srcOrd="0" destOrd="0" presId="urn:microsoft.com/office/officeart/2005/8/layout/vList2"/>
    <dgm:cxn modelId="{109ECBC1-64DC-48B7-847D-6354B293D099}" type="presOf" srcId="{33EAD35F-38F2-4CB7-9A6D-B04FFD8A51FD}" destId="{CD5F6E02-AD43-4E7A-935B-DDF5D6C74800}" srcOrd="0" destOrd="1" presId="urn:microsoft.com/office/officeart/2005/8/layout/vList2"/>
    <dgm:cxn modelId="{5AFE8CE9-43C5-465B-8265-0DCF52DBA9CC}" srcId="{477D14C5-CED9-4CFC-B338-DFB0C8090B9F}" destId="{BC96757B-D82B-48BD-A3D8-A0BF49B1B55A}" srcOrd="3" destOrd="0" parTransId="{EE80668B-3FEA-4E6B-BAB3-35E9A4AD09EC}" sibTransId="{D358536D-5975-4CDA-9051-62AB34015B5B}"/>
    <dgm:cxn modelId="{0910C0A3-A67A-496C-8A74-C4E35FED4675}" type="presParOf" srcId="{ED5DCCC5-BCA8-4491-AA37-BAF153ECA184}" destId="{A9DD881E-A532-414B-870C-8ADE2076F78C}" srcOrd="0" destOrd="0" presId="urn:microsoft.com/office/officeart/2005/8/layout/vList2"/>
    <dgm:cxn modelId="{9334B2F5-7FCF-4B1F-B6AA-DB249F4421A1}" type="presParOf" srcId="{ED5DCCC5-BCA8-4491-AA37-BAF153ECA184}" destId="{CD5F6E02-AD43-4E7A-935B-DDF5D6C7480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7D14C5-CED9-4CFC-B338-DFB0C8090B9F}">
      <dgm:prSet phldrT="[Text]" custT="1"/>
      <dgm:spPr/>
      <dgm:t>
        <a:bodyPr/>
        <a:lstStyle/>
        <a:p>
          <a:r>
            <a:rPr lang="en-US" sz="2400" dirty="0"/>
            <a:t>/payment/:id	</a:t>
          </a:r>
        </a:p>
      </dgm:t>
      <dgm:extLst>
        <a:ext uri="{E40237B7-FDA0-4F09-8148-C483321AD2D9}">
          <dgm14:cNvPr xmlns:dgm14="http://schemas.microsoft.com/office/drawing/2010/diagram" id="0" name="" descr="Vertical bullet list showing 3 groups arranged one below the other and bullet points are present under each group."/>
        </a:ext>
      </dgm:extLst>
    </dgm:pt>
    <dgm:pt modelId="{92DFCBC7-BC14-4697-8ECD-BF0D5B1EDA3B}" type="parTrans" cxnId="{7D461F02-AB37-447A-AC6B-D31C4D2EC6A9}">
      <dgm:prSet/>
      <dgm:spPr/>
      <dgm:t>
        <a:bodyPr/>
        <a:lstStyle/>
        <a:p>
          <a:endParaRPr lang="en-US"/>
        </a:p>
      </dgm:t>
    </dgm:pt>
    <dgm:pt modelId="{87E3C0DB-7BEE-424E-8E11-B838D238D595}" type="sibTrans" cxnId="{7D461F02-AB37-447A-AC6B-D31C4D2EC6A9}">
      <dgm:prSet/>
      <dgm:spPr/>
      <dgm:t>
        <a:bodyPr/>
        <a:lstStyle/>
        <a:p>
          <a:endParaRPr lang="en-US"/>
        </a:p>
      </dgm:t>
    </dgm:pt>
    <dgm:pt modelId="{C111C18A-FD96-4E63-821A-54D70D8DC65F}">
      <dgm:prSet phldrT="[Text]"/>
      <dgm:spPr/>
      <dgm:t>
        <a:bodyPr/>
        <a:lstStyle/>
        <a:p>
          <a:r>
            <a:rPr lang="en-US" dirty="0"/>
            <a:t>Total price</a:t>
          </a:r>
        </a:p>
      </dgm:t>
    </dgm:pt>
    <dgm:pt modelId="{83BE74EF-FAB4-45A2-BBED-7CD5259AB210}" type="parTrans" cxnId="{FFD8B471-C98F-4DB5-8DE3-2AB7E896ADD5}">
      <dgm:prSet/>
      <dgm:spPr/>
      <dgm:t>
        <a:bodyPr/>
        <a:lstStyle/>
        <a:p>
          <a:endParaRPr lang="en-US"/>
        </a:p>
      </dgm:t>
    </dgm:pt>
    <dgm:pt modelId="{B4F34DE2-2DAE-4F88-8C78-BD8892EBF4FF}" type="sibTrans" cxnId="{FFD8B471-C98F-4DB5-8DE3-2AB7E896ADD5}">
      <dgm:prSet/>
      <dgm:spPr/>
      <dgm:t>
        <a:bodyPr/>
        <a:lstStyle/>
        <a:p>
          <a:endParaRPr lang="en-US"/>
        </a:p>
      </dgm:t>
    </dgm:pt>
    <dgm:pt modelId="{B0695ECC-55E0-4E1D-A3BA-6F32BEEF7AF3}">
      <dgm:prSet phldrT="[Text]"/>
      <dgm:spPr/>
      <dgm:t>
        <a:bodyPr/>
        <a:lstStyle/>
        <a:p>
          <a:r>
            <a:rPr lang="en-US" dirty="0"/>
            <a:t>PayPal button </a:t>
          </a:r>
        </a:p>
      </dgm:t>
    </dgm:pt>
    <dgm:pt modelId="{A5A00CCF-D838-4C4A-8A58-025618660D70}" type="parTrans" cxnId="{67A12901-2181-4FCD-9CB9-6BC395CE52B1}">
      <dgm:prSet/>
      <dgm:spPr/>
      <dgm:t>
        <a:bodyPr/>
        <a:lstStyle/>
        <a:p>
          <a:endParaRPr lang="el-GR"/>
        </a:p>
      </dgm:t>
    </dgm:pt>
    <dgm:pt modelId="{5EC027F5-AAA4-4E43-A4DB-E18546BDDB30}" type="sibTrans" cxnId="{67A12901-2181-4FCD-9CB9-6BC395CE52B1}">
      <dgm:prSet/>
      <dgm:spPr/>
      <dgm:t>
        <a:bodyPr/>
        <a:lstStyle/>
        <a:p>
          <a:endParaRPr lang="el-GR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A9DD881E-A532-414B-870C-8ADE2076F78C}" type="pres">
      <dgm:prSet presAssocID="{477D14C5-CED9-4CFC-B338-DFB0C8090B9F}" presName="parentText" presStyleLbl="node1" presStyleIdx="0" presStyleCnt="1" custScaleY="53032" custLinFactNeighborX="1095" custLinFactNeighborY="-22348">
        <dgm:presLayoutVars>
          <dgm:chMax val="0"/>
          <dgm:bulletEnabled val="1"/>
        </dgm:presLayoutVars>
      </dgm:prSet>
      <dgm:spPr/>
    </dgm:pt>
    <dgm:pt modelId="{CD5F6E02-AD43-4E7A-935B-DDF5D6C74800}" type="pres">
      <dgm:prSet presAssocID="{477D14C5-CED9-4CFC-B338-DFB0C8090B9F}" presName="childText" presStyleLbl="revTx" presStyleIdx="0" presStyleCnt="1" custScaleY="32758" custLinFactNeighborX="-1754" custLinFactNeighborY="-94">
        <dgm:presLayoutVars>
          <dgm:bulletEnabled val="1"/>
        </dgm:presLayoutVars>
      </dgm:prSet>
      <dgm:spPr/>
    </dgm:pt>
  </dgm:ptLst>
  <dgm:cxnLst>
    <dgm:cxn modelId="{67A12901-2181-4FCD-9CB9-6BC395CE52B1}" srcId="{477D14C5-CED9-4CFC-B338-DFB0C8090B9F}" destId="{B0695ECC-55E0-4E1D-A3BA-6F32BEEF7AF3}" srcOrd="1" destOrd="0" parTransId="{A5A00CCF-D838-4C4A-8A58-025618660D70}" sibTransId="{5EC027F5-AAA4-4E43-A4DB-E18546BDDB30}"/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165C6E44-0CBA-413E-B505-A751E0825846}" type="presOf" srcId="{B0695ECC-55E0-4E1D-A3BA-6F32BEEF7AF3}" destId="{CD5F6E02-AD43-4E7A-935B-DDF5D6C74800}" srcOrd="0" destOrd="1" presId="urn:microsoft.com/office/officeart/2005/8/layout/vList2"/>
    <dgm:cxn modelId="{5BDE416F-F97E-4F73-BE1A-C12EA4F60682}" type="presOf" srcId="{90119837-5B71-4D44-BB01-DB0B084933C8}" destId="{ED5DCCC5-BCA8-4491-AA37-BAF153ECA184}" srcOrd="0" destOrd="0" presId="urn:microsoft.com/office/officeart/2005/8/layout/vList2"/>
    <dgm:cxn modelId="{FFD8B471-C98F-4DB5-8DE3-2AB7E896ADD5}" srcId="{477D14C5-CED9-4CFC-B338-DFB0C8090B9F}" destId="{C111C18A-FD96-4E63-821A-54D70D8DC65F}" srcOrd="0" destOrd="0" parTransId="{83BE74EF-FAB4-45A2-BBED-7CD5259AB210}" sibTransId="{B4F34DE2-2DAE-4F88-8C78-BD8892EBF4FF}"/>
    <dgm:cxn modelId="{594ECC8D-94FA-41B7-9F5F-6B7A67E36EF5}" type="presOf" srcId="{C111C18A-FD96-4E63-821A-54D70D8DC65F}" destId="{CD5F6E02-AD43-4E7A-935B-DDF5D6C74800}" srcOrd="0" destOrd="0" presId="urn:microsoft.com/office/officeart/2005/8/layout/vList2"/>
    <dgm:cxn modelId="{8D0A4494-246A-45A7-AB6A-CDBC9E33ECD3}" type="presOf" srcId="{477D14C5-CED9-4CFC-B338-DFB0C8090B9F}" destId="{A9DD881E-A532-414B-870C-8ADE2076F78C}" srcOrd="0" destOrd="0" presId="urn:microsoft.com/office/officeart/2005/8/layout/vList2"/>
    <dgm:cxn modelId="{0910C0A3-A67A-496C-8A74-C4E35FED4675}" type="presParOf" srcId="{ED5DCCC5-BCA8-4491-AA37-BAF153ECA184}" destId="{A9DD881E-A532-414B-870C-8ADE2076F78C}" srcOrd="0" destOrd="0" presId="urn:microsoft.com/office/officeart/2005/8/layout/vList2"/>
    <dgm:cxn modelId="{9334B2F5-7FCF-4B1F-B6AA-DB249F4421A1}" type="presParOf" srcId="{ED5DCCC5-BCA8-4491-AA37-BAF153ECA184}" destId="{CD5F6E02-AD43-4E7A-935B-DDF5D6C7480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7D14C5-CED9-4CFC-B338-DFB0C8090B9F}">
      <dgm:prSet phldrT="[Text]" custT="1"/>
      <dgm:spPr/>
      <dgm:t>
        <a:bodyPr/>
        <a:lstStyle/>
        <a:p>
          <a:r>
            <a:rPr lang="en-US" sz="2400" dirty="0"/>
            <a:t>/chat	</a:t>
          </a:r>
        </a:p>
      </dgm:t>
      <dgm:extLst>
        <a:ext uri="{E40237B7-FDA0-4F09-8148-C483321AD2D9}">
          <dgm14:cNvPr xmlns:dgm14="http://schemas.microsoft.com/office/drawing/2010/diagram" id="0" name="" descr="Vertical bullet list showing 3 groups arranged one below the other and bullet points are present under each group."/>
        </a:ext>
      </dgm:extLst>
    </dgm:pt>
    <dgm:pt modelId="{92DFCBC7-BC14-4697-8ECD-BF0D5B1EDA3B}" type="parTrans" cxnId="{7D461F02-AB37-447A-AC6B-D31C4D2EC6A9}">
      <dgm:prSet/>
      <dgm:spPr/>
      <dgm:t>
        <a:bodyPr/>
        <a:lstStyle/>
        <a:p>
          <a:endParaRPr lang="en-US"/>
        </a:p>
      </dgm:t>
    </dgm:pt>
    <dgm:pt modelId="{87E3C0DB-7BEE-424E-8E11-B838D238D595}" type="sibTrans" cxnId="{7D461F02-AB37-447A-AC6B-D31C4D2EC6A9}">
      <dgm:prSet/>
      <dgm:spPr/>
      <dgm:t>
        <a:bodyPr/>
        <a:lstStyle/>
        <a:p>
          <a:endParaRPr lang="en-US"/>
        </a:p>
      </dgm:t>
    </dgm:pt>
    <dgm:pt modelId="{C111C18A-FD96-4E63-821A-54D70D8DC65F}">
      <dgm:prSet phldrT="[Text]"/>
      <dgm:spPr/>
      <dgm:t>
        <a:bodyPr/>
        <a:lstStyle/>
        <a:p>
          <a:r>
            <a:rPr lang="en-US" dirty="0"/>
            <a:t>Chat with other members</a:t>
          </a:r>
        </a:p>
      </dgm:t>
    </dgm:pt>
    <dgm:pt modelId="{83BE74EF-FAB4-45A2-BBED-7CD5259AB210}" type="parTrans" cxnId="{FFD8B471-C98F-4DB5-8DE3-2AB7E896ADD5}">
      <dgm:prSet/>
      <dgm:spPr/>
      <dgm:t>
        <a:bodyPr/>
        <a:lstStyle/>
        <a:p>
          <a:endParaRPr lang="en-US"/>
        </a:p>
      </dgm:t>
    </dgm:pt>
    <dgm:pt modelId="{B4F34DE2-2DAE-4F88-8C78-BD8892EBF4FF}" type="sibTrans" cxnId="{FFD8B471-C98F-4DB5-8DE3-2AB7E896ADD5}">
      <dgm:prSet/>
      <dgm:spPr/>
      <dgm:t>
        <a:bodyPr/>
        <a:lstStyle/>
        <a:p>
          <a:endParaRPr 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A9DD881E-A532-414B-870C-8ADE2076F78C}" type="pres">
      <dgm:prSet presAssocID="{477D14C5-CED9-4CFC-B338-DFB0C8090B9F}" presName="parentText" presStyleLbl="node1" presStyleIdx="0" presStyleCnt="1" custScaleY="65918" custLinFactNeighborX="4886" custLinFactNeighborY="-204">
        <dgm:presLayoutVars>
          <dgm:chMax val="0"/>
          <dgm:bulletEnabled val="1"/>
        </dgm:presLayoutVars>
      </dgm:prSet>
      <dgm:spPr/>
    </dgm:pt>
    <dgm:pt modelId="{CD5F6E02-AD43-4E7A-935B-DDF5D6C74800}" type="pres">
      <dgm:prSet presAssocID="{477D14C5-CED9-4CFC-B338-DFB0C8090B9F}" presName="childText" presStyleLbl="revTx" presStyleIdx="0" presStyleCnt="1" custScaleY="39277" custLinFactNeighborX="-1754" custLinFactNeighborY="-94">
        <dgm:presLayoutVars>
          <dgm:bulletEnabled val="1"/>
        </dgm:presLayoutVars>
      </dgm:prSet>
      <dgm:spPr/>
    </dgm:pt>
  </dgm:ptLst>
  <dgm:cxnLst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5BDE416F-F97E-4F73-BE1A-C12EA4F60682}" type="presOf" srcId="{90119837-5B71-4D44-BB01-DB0B084933C8}" destId="{ED5DCCC5-BCA8-4491-AA37-BAF153ECA184}" srcOrd="0" destOrd="0" presId="urn:microsoft.com/office/officeart/2005/8/layout/vList2"/>
    <dgm:cxn modelId="{FFD8B471-C98F-4DB5-8DE3-2AB7E896ADD5}" srcId="{477D14C5-CED9-4CFC-B338-DFB0C8090B9F}" destId="{C111C18A-FD96-4E63-821A-54D70D8DC65F}" srcOrd="0" destOrd="0" parTransId="{83BE74EF-FAB4-45A2-BBED-7CD5259AB210}" sibTransId="{B4F34DE2-2DAE-4F88-8C78-BD8892EBF4FF}"/>
    <dgm:cxn modelId="{594ECC8D-94FA-41B7-9F5F-6B7A67E36EF5}" type="presOf" srcId="{C111C18A-FD96-4E63-821A-54D70D8DC65F}" destId="{CD5F6E02-AD43-4E7A-935B-DDF5D6C74800}" srcOrd="0" destOrd="0" presId="urn:microsoft.com/office/officeart/2005/8/layout/vList2"/>
    <dgm:cxn modelId="{8D0A4494-246A-45A7-AB6A-CDBC9E33ECD3}" type="presOf" srcId="{477D14C5-CED9-4CFC-B338-DFB0C8090B9F}" destId="{A9DD881E-A532-414B-870C-8ADE2076F78C}" srcOrd="0" destOrd="0" presId="urn:microsoft.com/office/officeart/2005/8/layout/vList2"/>
    <dgm:cxn modelId="{0910C0A3-A67A-496C-8A74-C4E35FED4675}" type="presParOf" srcId="{ED5DCCC5-BCA8-4491-AA37-BAF153ECA184}" destId="{A9DD881E-A532-414B-870C-8ADE2076F78C}" srcOrd="0" destOrd="0" presId="urn:microsoft.com/office/officeart/2005/8/layout/vList2"/>
    <dgm:cxn modelId="{9334B2F5-7FCF-4B1F-B6AA-DB249F4421A1}" type="presParOf" srcId="{ED5DCCC5-BCA8-4491-AA37-BAF153ECA184}" destId="{CD5F6E02-AD43-4E7A-935B-DDF5D6C7480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7D14C5-CED9-4CFC-B338-DFB0C8090B9F}">
      <dgm:prSet phldrT="[Text]" custT="1"/>
      <dgm:spPr/>
      <dgm:t>
        <a:bodyPr/>
        <a:lstStyle/>
        <a:p>
          <a:r>
            <a:rPr lang="en-US" sz="2400" dirty="0"/>
            <a:t>/account	</a:t>
          </a:r>
        </a:p>
      </dgm:t>
      <dgm:extLst>
        <a:ext uri="{E40237B7-FDA0-4F09-8148-C483321AD2D9}">
          <dgm14:cNvPr xmlns:dgm14="http://schemas.microsoft.com/office/drawing/2010/diagram" id="0" name="" descr="Vertical bullet list showing 3 groups arranged one below the other and bullet points are present under each group."/>
        </a:ext>
      </dgm:extLst>
    </dgm:pt>
    <dgm:pt modelId="{92DFCBC7-BC14-4697-8ECD-BF0D5B1EDA3B}" type="parTrans" cxnId="{7D461F02-AB37-447A-AC6B-D31C4D2EC6A9}">
      <dgm:prSet/>
      <dgm:spPr/>
      <dgm:t>
        <a:bodyPr/>
        <a:lstStyle/>
        <a:p>
          <a:endParaRPr lang="en-US"/>
        </a:p>
      </dgm:t>
    </dgm:pt>
    <dgm:pt modelId="{87E3C0DB-7BEE-424E-8E11-B838D238D595}" type="sibTrans" cxnId="{7D461F02-AB37-447A-AC6B-D31C4D2EC6A9}">
      <dgm:prSet/>
      <dgm:spPr/>
      <dgm:t>
        <a:bodyPr/>
        <a:lstStyle/>
        <a:p>
          <a:endParaRPr lang="en-US"/>
        </a:p>
      </dgm:t>
    </dgm:pt>
    <dgm:pt modelId="{C111C18A-FD96-4E63-821A-54D70D8DC65F}">
      <dgm:prSet phldrT="[Text]"/>
      <dgm:spPr>
        <a:blipFill rotWithShape="0">
          <a:blip xmlns:r="http://schemas.openxmlformats.org/officeDocument/2006/relationships" r:embed="rId1"/>
          <a:srcRect/>
          <a:stretch>
            <a:fillRect l="-2000" r="-2000"/>
          </a:stretch>
        </a:blipFill>
      </dgm:spPr>
      <dgm:t>
        <a:bodyPr/>
        <a:lstStyle/>
        <a:p>
          <a:r>
            <a:rPr lang="en-US" dirty="0"/>
            <a:t> </a:t>
          </a:r>
        </a:p>
      </dgm:t>
    </dgm:pt>
    <dgm:pt modelId="{83BE74EF-FAB4-45A2-BBED-7CD5259AB210}" type="parTrans" cxnId="{FFD8B471-C98F-4DB5-8DE3-2AB7E896ADD5}">
      <dgm:prSet/>
      <dgm:spPr/>
      <dgm:t>
        <a:bodyPr/>
        <a:lstStyle/>
        <a:p>
          <a:endParaRPr lang="en-US"/>
        </a:p>
      </dgm:t>
    </dgm:pt>
    <dgm:pt modelId="{B4F34DE2-2DAE-4F88-8C78-BD8892EBF4FF}" type="sibTrans" cxnId="{FFD8B471-C98F-4DB5-8DE3-2AB7E896ADD5}">
      <dgm:prSet/>
      <dgm:spPr/>
      <dgm:t>
        <a:bodyPr/>
        <a:lstStyle/>
        <a:p>
          <a:endParaRPr 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A9DD881E-A532-414B-870C-8ADE2076F78C}" type="pres">
      <dgm:prSet presAssocID="{477D14C5-CED9-4CFC-B338-DFB0C8090B9F}" presName="parentText" presStyleLbl="node1" presStyleIdx="0" presStyleCnt="1" custScaleY="57723" custLinFactNeighborX="-379" custLinFactNeighborY="-8956">
        <dgm:presLayoutVars>
          <dgm:chMax val="0"/>
          <dgm:bulletEnabled val="1"/>
        </dgm:presLayoutVars>
      </dgm:prSet>
      <dgm:spPr/>
    </dgm:pt>
    <dgm:pt modelId="{CD5F6E02-AD43-4E7A-935B-DDF5D6C74800}" type="pres">
      <dgm:prSet presAssocID="{477D14C5-CED9-4CFC-B338-DFB0C8090B9F}" presName="childText" presStyleLbl="revTx" presStyleIdx="0" presStyleCnt="1" custScaleX="52110" custScaleY="173504" custLinFactNeighborY="17875">
        <dgm:presLayoutVars>
          <dgm:bulletEnabled val="1"/>
        </dgm:presLayoutVars>
      </dgm:prSet>
      <dgm:spPr/>
    </dgm:pt>
  </dgm:ptLst>
  <dgm:cxnLst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5BDE416F-F97E-4F73-BE1A-C12EA4F60682}" type="presOf" srcId="{90119837-5B71-4D44-BB01-DB0B084933C8}" destId="{ED5DCCC5-BCA8-4491-AA37-BAF153ECA184}" srcOrd="0" destOrd="0" presId="urn:microsoft.com/office/officeart/2005/8/layout/vList2"/>
    <dgm:cxn modelId="{FFD8B471-C98F-4DB5-8DE3-2AB7E896ADD5}" srcId="{477D14C5-CED9-4CFC-B338-DFB0C8090B9F}" destId="{C111C18A-FD96-4E63-821A-54D70D8DC65F}" srcOrd="0" destOrd="0" parTransId="{83BE74EF-FAB4-45A2-BBED-7CD5259AB210}" sibTransId="{B4F34DE2-2DAE-4F88-8C78-BD8892EBF4FF}"/>
    <dgm:cxn modelId="{594ECC8D-94FA-41B7-9F5F-6B7A67E36EF5}" type="presOf" srcId="{C111C18A-FD96-4E63-821A-54D70D8DC65F}" destId="{CD5F6E02-AD43-4E7A-935B-DDF5D6C74800}" srcOrd="0" destOrd="0" presId="urn:microsoft.com/office/officeart/2005/8/layout/vList2"/>
    <dgm:cxn modelId="{8D0A4494-246A-45A7-AB6A-CDBC9E33ECD3}" type="presOf" srcId="{477D14C5-CED9-4CFC-B338-DFB0C8090B9F}" destId="{A9DD881E-A532-414B-870C-8ADE2076F78C}" srcOrd="0" destOrd="0" presId="urn:microsoft.com/office/officeart/2005/8/layout/vList2"/>
    <dgm:cxn modelId="{0910C0A3-A67A-496C-8A74-C4E35FED4675}" type="presParOf" srcId="{ED5DCCC5-BCA8-4491-AA37-BAF153ECA184}" destId="{A9DD881E-A532-414B-870C-8ADE2076F78C}" srcOrd="0" destOrd="0" presId="urn:microsoft.com/office/officeart/2005/8/layout/vList2"/>
    <dgm:cxn modelId="{9334B2F5-7FCF-4B1F-B6AA-DB249F4421A1}" type="presParOf" srcId="{ED5DCCC5-BCA8-4491-AA37-BAF153ECA184}" destId="{CD5F6E02-AD43-4E7A-935B-DDF5D6C7480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7D14C5-CED9-4CFC-B338-DFB0C8090B9F}">
      <dgm:prSet phldrT="[Text]" custT="1"/>
      <dgm:spPr/>
      <dgm:t>
        <a:bodyPr/>
        <a:lstStyle/>
        <a:p>
          <a:r>
            <a:rPr lang="en-US" sz="2400" dirty="0"/>
            <a:t>Log in as admin</a:t>
          </a:r>
        </a:p>
      </dgm:t>
      <dgm:extLst>
        <a:ext uri="{E40237B7-FDA0-4F09-8148-C483321AD2D9}">
          <dgm14:cNvPr xmlns:dgm14="http://schemas.microsoft.com/office/drawing/2010/diagram" id="0" name="" descr="Vertical bullet list showing 3 groups arranged one below the other and bullet points are present under each group."/>
        </a:ext>
      </dgm:extLst>
    </dgm:pt>
    <dgm:pt modelId="{92DFCBC7-BC14-4697-8ECD-BF0D5B1EDA3B}" type="parTrans" cxnId="{7D461F02-AB37-447A-AC6B-D31C4D2EC6A9}">
      <dgm:prSet/>
      <dgm:spPr/>
      <dgm:t>
        <a:bodyPr/>
        <a:lstStyle/>
        <a:p>
          <a:endParaRPr lang="en-US"/>
        </a:p>
      </dgm:t>
    </dgm:pt>
    <dgm:pt modelId="{87E3C0DB-7BEE-424E-8E11-B838D238D595}" type="sibTrans" cxnId="{7D461F02-AB37-447A-AC6B-D31C4D2EC6A9}">
      <dgm:prSet/>
      <dgm:spPr/>
      <dgm:t>
        <a:bodyPr/>
        <a:lstStyle/>
        <a:p>
          <a:endParaRPr lang="en-US"/>
        </a:p>
      </dgm:t>
    </dgm:pt>
    <dgm:pt modelId="{C111C18A-FD96-4E63-821A-54D70D8DC65F}">
      <dgm:prSet phldrT="[Text]"/>
      <dgm:spPr/>
      <dgm:t>
        <a:bodyPr/>
        <a:lstStyle/>
        <a:p>
          <a:r>
            <a:rPr lang="en-US" dirty="0"/>
            <a:t>Username: admin@admin.com</a:t>
          </a:r>
        </a:p>
      </dgm:t>
    </dgm:pt>
    <dgm:pt modelId="{83BE74EF-FAB4-45A2-BBED-7CD5259AB210}" type="parTrans" cxnId="{FFD8B471-C98F-4DB5-8DE3-2AB7E896ADD5}">
      <dgm:prSet/>
      <dgm:spPr/>
      <dgm:t>
        <a:bodyPr/>
        <a:lstStyle/>
        <a:p>
          <a:endParaRPr lang="en-US"/>
        </a:p>
      </dgm:t>
    </dgm:pt>
    <dgm:pt modelId="{B4F34DE2-2DAE-4F88-8C78-BD8892EBF4FF}" type="sibTrans" cxnId="{FFD8B471-C98F-4DB5-8DE3-2AB7E896ADD5}">
      <dgm:prSet/>
      <dgm:spPr/>
      <dgm:t>
        <a:bodyPr/>
        <a:lstStyle/>
        <a:p>
          <a:endParaRPr lang="en-US"/>
        </a:p>
      </dgm:t>
    </dgm:pt>
    <dgm:pt modelId="{33EAD35F-38F2-4CB7-9A6D-B04FFD8A51FD}">
      <dgm:prSet phldrT="[Text]"/>
      <dgm:spPr/>
      <dgm:t>
        <a:bodyPr/>
        <a:lstStyle/>
        <a:p>
          <a:r>
            <a:rPr lang="en-US" dirty="0"/>
            <a:t>Password: Admin1234</a:t>
          </a:r>
        </a:p>
      </dgm:t>
    </dgm:pt>
    <dgm:pt modelId="{81FE7DB1-4BFC-4407-80A9-E5514E94C61D}" type="parTrans" cxnId="{FAC3D40F-8E66-452D-9CA4-C2871F2D10EF}">
      <dgm:prSet/>
      <dgm:spPr/>
      <dgm:t>
        <a:bodyPr/>
        <a:lstStyle/>
        <a:p>
          <a:endParaRPr lang="en-US"/>
        </a:p>
      </dgm:t>
    </dgm:pt>
    <dgm:pt modelId="{4B66B839-1910-459B-92B2-14846EBA7A70}" type="sibTrans" cxnId="{FAC3D40F-8E66-452D-9CA4-C2871F2D10EF}">
      <dgm:prSet/>
      <dgm:spPr/>
      <dgm:t>
        <a:bodyPr/>
        <a:lstStyle/>
        <a:p>
          <a:endParaRPr lang="en-US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</dgm:pt>
    <dgm:pt modelId="{A9DD881E-A532-414B-870C-8ADE2076F78C}" type="pres">
      <dgm:prSet presAssocID="{477D14C5-CED9-4CFC-B338-DFB0C8090B9F}" presName="parentText" presStyleLbl="node1" presStyleIdx="0" presStyleCnt="1" custScaleY="76051" custLinFactNeighborY="-5781">
        <dgm:presLayoutVars>
          <dgm:chMax val="0"/>
          <dgm:bulletEnabled val="1"/>
        </dgm:presLayoutVars>
      </dgm:prSet>
      <dgm:spPr/>
    </dgm:pt>
    <dgm:pt modelId="{CD5F6E02-AD43-4E7A-935B-DDF5D6C74800}" type="pres">
      <dgm:prSet presAssocID="{477D14C5-CED9-4CFC-B338-DFB0C8090B9F}" presName="childText" presStyleLbl="revTx" presStyleIdx="0" presStyleCnt="1" custScaleY="41551" custLinFactNeighborX="21616" custLinFactNeighborY="-1737">
        <dgm:presLayoutVars>
          <dgm:bulletEnabled val="1"/>
        </dgm:presLayoutVars>
      </dgm:prSet>
      <dgm:spPr/>
    </dgm:pt>
  </dgm:ptLst>
  <dgm:cxnLst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FAC3D40F-8E66-452D-9CA4-C2871F2D10EF}" srcId="{477D14C5-CED9-4CFC-B338-DFB0C8090B9F}" destId="{33EAD35F-38F2-4CB7-9A6D-B04FFD8A51FD}" srcOrd="1" destOrd="0" parTransId="{81FE7DB1-4BFC-4407-80A9-E5514E94C61D}" sibTransId="{4B66B839-1910-459B-92B2-14846EBA7A70}"/>
    <dgm:cxn modelId="{5BDE416F-F97E-4F73-BE1A-C12EA4F60682}" type="presOf" srcId="{90119837-5B71-4D44-BB01-DB0B084933C8}" destId="{ED5DCCC5-BCA8-4491-AA37-BAF153ECA184}" srcOrd="0" destOrd="0" presId="urn:microsoft.com/office/officeart/2005/8/layout/vList2"/>
    <dgm:cxn modelId="{FFD8B471-C98F-4DB5-8DE3-2AB7E896ADD5}" srcId="{477D14C5-CED9-4CFC-B338-DFB0C8090B9F}" destId="{C111C18A-FD96-4E63-821A-54D70D8DC65F}" srcOrd="0" destOrd="0" parTransId="{83BE74EF-FAB4-45A2-BBED-7CD5259AB210}" sibTransId="{B4F34DE2-2DAE-4F88-8C78-BD8892EBF4FF}"/>
    <dgm:cxn modelId="{594ECC8D-94FA-41B7-9F5F-6B7A67E36EF5}" type="presOf" srcId="{C111C18A-FD96-4E63-821A-54D70D8DC65F}" destId="{CD5F6E02-AD43-4E7A-935B-DDF5D6C74800}" srcOrd="0" destOrd="0" presId="urn:microsoft.com/office/officeart/2005/8/layout/vList2"/>
    <dgm:cxn modelId="{8D0A4494-246A-45A7-AB6A-CDBC9E33ECD3}" type="presOf" srcId="{477D14C5-CED9-4CFC-B338-DFB0C8090B9F}" destId="{A9DD881E-A532-414B-870C-8ADE2076F78C}" srcOrd="0" destOrd="0" presId="urn:microsoft.com/office/officeart/2005/8/layout/vList2"/>
    <dgm:cxn modelId="{109ECBC1-64DC-48B7-847D-6354B293D099}" type="presOf" srcId="{33EAD35F-38F2-4CB7-9A6D-B04FFD8A51FD}" destId="{CD5F6E02-AD43-4E7A-935B-DDF5D6C74800}" srcOrd="0" destOrd="1" presId="urn:microsoft.com/office/officeart/2005/8/layout/vList2"/>
    <dgm:cxn modelId="{0910C0A3-A67A-496C-8A74-C4E35FED4675}" type="presParOf" srcId="{ED5DCCC5-BCA8-4491-AA37-BAF153ECA184}" destId="{A9DD881E-A532-414B-870C-8ADE2076F78C}" srcOrd="0" destOrd="0" presId="urn:microsoft.com/office/officeart/2005/8/layout/vList2"/>
    <dgm:cxn modelId="{9334B2F5-7FCF-4B1F-B6AA-DB249F4421A1}" type="presParOf" srcId="{ED5DCCC5-BCA8-4491-AA37-BAF153ECA184}" destId="{CD5F6E02-AD43-4E7A-935B-DDF5D6C7480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D881E-A532-414B-870C-8ADE2076F78C}">
      <dsp:nvSpPr>
        <dsp:cNvPr id="0" name=""/>
        <dsp:cNvSpPr/>
      </dsp:nvSpPr>
      <dsp:spPr>
        <a:xfrm>
          <a:off x="0" y="0"/>
          <a:ext cx="4752528" cy="6509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Guest	</a:t>
          </a:r>
        </a:p>
      </dsp:txBody>
      <dsp:txXfrm>
        <a:off x="31777" y="31777"/>
        <a:ext cx="4688974" cy="587404"/>
      </dsp:txXfrm>
    </dsp:sp>
    <dsp:sp modelId="{CD5F6E02-AD43-4E7A-935B-DDF5D6C74800}">
      <dsp:nvSpPr>
        <dsp:cNvPr id="0" name=""/>
        <dsp:cNvSpPr/>
      </dsp:nvSpPr>
      <dsp:spPr>
        <a:xfrm>
          <a:off x="0" y="680688"/>
          <a:ext cx="4752528" cy="1510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89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0" i="0" kern="1200" dirty="0"/>
            <a:t>Homepage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0" i="0" kern="1200" dirty="0"/>
            <a:t>FAQ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eBook search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eBook details &amp; description</a:t>
          </a:r>
        </a:p>
      </dsp:txBody>
      <dsp:txXfrm>
        <a:off x="0" y="680688"/>
        <a:ext cx="4752528" cy="1510116"/>
      </dsp:txXfrm>
    </dsp:sp>
    <dsp:sp modelId="{81203336-F3DE-4B3A-BCF4-0F68C23AC2BB}">
      <dsp:nvSpPr>
        <dsp:cNvPr id="0" name=""/>
        <dsp:cNvSpPr/>
      </dsp:nvSpPr>
      <dsp:spPr>
        <a:xfrm>
          <a:off x="7889" y="2190805"/>
          <a:ext cx="4736749" cy="6928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Member</a:t>
          </a:r>
        </a:p>
      </dsp:txBody>
      <dsp:txXfrm>
        <a:off x="41710" y="2224626"/>
        <a:ext cx="4669107" cy="625190"/>
      </dsp:txXfrm>
    </dsp:sp>
    <dsp:sp modelId="{782956A5-ADC8-4959-B856-589B9D9B9635}">
      <dsp:nvSpPr>
        <dsp:cNvPr id="0" name=""/>
        <dsp:cNvSpPr/>
      </dsp:nvSpPr>
      <dsp:spPr>
        <a:xfrm>
          <a:off x="0" y="2883637"/>
          <a:ext cx="4752528" cy="141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89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Buy eBook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Read eBook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Edit &amp; Update personal info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Chat</a:t>
          </a:r>
        </a:p>
      </dsp:txBody>
      <dsp:txXfrm>
        <a:off x="0" y="2883637"/>
        <a:ext cx="4752528" cy="1416520"/>
      </dsp:txXfrm>
    </dsp:sp>
    <dsp:sp modelId="{D64CB5D5-837D-47FC-9E42-A26D800BC695}">
      <dsp:nvSpPr>
        <dsp:cNvPr id="0" name=""/>
        <dsp:cNvSpPr/>
      </dsp:nvSpPr>
      <dsp:spPr>
        <a:xfrm>
          <a:off x="0" y="4300157"/>
          <a:ext cx="4752528" cy="6928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Admin</a:t>
          </a:r>
        </a:p>
      </dsp:txBody>
      <dsp:txXfrm>
        <a:off x="33821" y="4333978"/>
        <a:ext cx="4684886" cy="625190"/>
      </dsp:txXfrm>
    </dsp:sp>
    <dsp:sp modelId="{660FD312-6457-478C-B688-D3A365A9A364}">
      <dsp:nvSpPr>
        <dsp:cNvPr id="0" name=""/>
        <dsp:cNvSpPr/>
      </dsp:nvSpPr>
      <dsp:spPr>
        <a:xfrm>
          <a:off x="0" y="4992990"/>
          <a:ext cx="4752528" cy="782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893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CRUD functionality for eBooks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Delete users account</a:t>
          </a:r>
        </a:p>
      </dsp:txBody>
      <dsp:txXfrm>
        <a:off x="0" y="4992990"/>
        <a:ext cx="4752528" cy="7825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D881E-A532-414B-870C-8ADE2076F78C}">
      <dsp:nvSpPr>
        <dsp:cNvPr id="0" name=""/>
        <dsp:cNvSpPr/>
      </dsp:nvSpPr>
      <dsp:spPr>
        <a:xfrm>
          <a:off x="0" y="0"/>
          <a:ext cx="4104455" cy="6997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Homepage	</a:t>
          </a:r>
        </a:p>
      </dsp:txBody>
      <dsp:txXfrm>
        <a:off x="34159" y="34159"/>
        <a:ext cx="4036137" cy="631434"/>
      </dsp:txXfrm>
    </dsp:sp>
    <dsp:sp modelId="{CD5F6E02-AD43-4E7A-935B-DDF5D6C74800}">
      <dsp:nvSpPr>
        <dsp:cNvPr id="0" name=""/>
        <dsp:cNvSpPr/>
      </dsp:nvSpPr>
      <dsp:spPr>
        <a:xfrm>
          <a:off x="0" y="713081"/>
          <a:ext cx="4104455" cy="11422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316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Browse genres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Best Sellers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Editor’s Choice</a:t>
          </a:r>
        </a:p>
      </dsp:txBody>
      <dsp:txXfrm>
        <a:off x="0" y="713081"/>
        <a:ext cx="4104455" cy="11422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D881E-A532-414B-870C-8ADE2076F78C}">
      <dsp:nvSpPr>
        <dsp:cNvPr id="0" name=""/>
        <dsp:cNvSpPr/>
      </dsp:nvSpPr>
      <dsp:spPr>
        <a:xfrm>
          <a:off x="0" y="30731"/>
          <a:ext cx="4104455" cy="7005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/ebook (search)	</a:t>
          </a:r>
        </a:p>
      </dsp:txBody>
      <dsp:txXfrm>
        <a:off x="34196" y="64927"/>
        <a:ext cx="4036063" cy="632114"/>
      </dsp:txXfrm>
    </dsp:sp>
    <dsp:sp modelId="{CD5F6E02-AD43-4E7A-935B-DDF5D6C74800}">
      <dsp:nvSpPr>
        <dsp:cNvPr id="0" name=""/>
        <dsp:cNvSpPr/>
      </dsp:nvSpPr>
      <dsp:spPr>
        <a:xfrm>
          <a:off x="0" y="710691"/>
          <a:ext cx="4104455" cy="976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316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Search by title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Search box</a:t>
          </a:r>
        </a:p>
      </dsp:txBody>
      <dsp:txXfrm>
        <a:off x="0" y="710691"/>
        <a:ext cx="4104455" cy="9764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D881E-A532-414B-870C-8ADE2076F78C}">
      <dsp:nvSpPr>
        <dsp:cNvPr id="0" name=""/>
        <dsp:cNvSpPr/>
      </dsp:nvSpPr>
      <dsp:spPr>
        <a:xfrm>
          <a:off x="0" y="12112"/>
          <a:ext cx="4104455" cy="6466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/title/:id	</a:t>
          </a:r>
        </a:p>
      </dsp:txBody>
      <dsp:txXfrm>
        <a:off x="31568" y="43680"/>
        <a:ext cx="4041319" cy="583537"/>
      </dsp:txXfrm>
    </dsp:sp>
    <dsp:sp modelId="{CD5F6E02-AD43-4E7A-935B-DDF5D6C74800}">
      <dsp:nvSpPr>
        <dsp:cNvPr id="0" name=""/>
        <dsp:cNvSpPr/>
      </dsp:nvSpPr>
      <dsp:spPr>
        <a:xfrm>
          <a:off x="0" y="664609"/>
          <a:ext cx="4104455" cy="1474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31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eBook details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Description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Availability at MovieClub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Add to my list button</a:t>
          </a:r>
        </a:p>
      </dsp:txBody>
      <dsp:txXfrm>
        <a:off x="0" y="664609"/>
        <a:ext cx="4104455" cy="14740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D881E-A532-414B-870C-8ADE2076F78C}">
      <dsp:nvSpPr>
        <dsp:cNvPr id="0" name=""/>
        <dsp:cNvSpPr/>
      </dsp:nvSpPr>
      <dsp:spPr>
        <a:xfrm>
          <a:off x="0" y="0"/>
          <a:ext cx="4104455" cy="6254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/payment/:id	</a:t>
          </a:r>
        </a:p>
      </dsp:txBody>
      <dsp:txXfrm>
        <a:off x="30531" y="30531"/>
        <a:ext cx="4043393" cy="564376"/>
      </dsp:txXfrm>
    </dsp:sp>
    <dsp:sp modelId="{CD5F6E02-AD43-4E7A-935B-DDF5D6C74800}">
      <dsp:nvSpPr>
        <dsp:cNvPr id="0" name=""/>
        <dsp:cNvSpPr/>
      </dsp:nvSpPr>
      <dsp:spPr>
        <a:xfrm>
          <a:off x="0" y="696276"/>
          <a:ext cx="4104455" cy="790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316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Total price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PayPal button </a:t>
          </a:r>
        </a:p>
      </dsp:txBody>
      <dsp:txXfrm>
        <a:off x="0" y="696276"/>
        <a:ext cx="4104455" cy="7903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D881E-A532-414B-870C-8ADE2076F78C}">
      <dsp:nvSpPr>
        <dsp:cNvPr id="0" name=""/>
        <dsp:cNvSpPr/>
      </dsp:nvSpPr>
      <dsp:spPr>
        <a:xfrm>
          <a:off x="0" y="16978"/>
          <a:ext cx="4104455" cy="7157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/chat	</a:t>
          </a:r>
        </a:p>
      </dsp:txBody>
      <dsp:txXfrm>
        <a:off x="34938" y="51916"/>
        <a:ext cx="4034579" cy="645835"/>
      </dsp:txXfrm>
    </dsp:sp>
    <dsp:sp modelId="{CD5F6E02-AD43-4E7A-935B-DDF5D6C74800}">
      <dsp:nvSpPr>
        <dsp:cNvPr id="0" name=""/>
        <dsp:cNvSpPr/>
      </dsp:nvSpPr>
      <dsp:spPr>
        <a:xfrm>
          <a:off x="0" y="735832"/>
          <a:ext cx="4104455" cy="801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316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Chat with other members</a:t>
          </a:r>
        </a:p>
      </dsp:txBody>
      <dsp:txXfrm>
        <a:off x="0" y="735832"/>
        <a:ext cx="4104455" cy="80165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D881E-A532-414B-870C-8ADE2076F78C}">
      <dsp:nvSpPr>
        <dsp:cNvPr id="0" name=""/>
        <dsp:cNvSpPr/>
      </dsp:nvSpPr>
      <dsp:spPr>
        <a:xfrm>
          <a:off x="0" y="0"/>
          <a:ext cx="4104455" cy="7023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/account	</a:t>
          </a:r>
        </a:p>
      </dsp:txBody>
      <dsp:txXfrm>
        <a:off x="34287" y="34287"/>
        <a:ext cx="4035881" cy="633799"/>
      </dsp:txXfrm>
    </dsp:sp>
    <dsp:sp modelId="{CD5F6E02-AD43-4E7A-935B-DDF5D6C74800}">
      <dsp:nvSpPr>
        <dsp:cNvPr id="0" name=""/>
        <dsp:cNvSpPr/>
      </dsp:nvSpPr>
      <dsp:spPr>
        <a:xfrm>
          <a:off x="982811" y="709947"/>
          <a:ext cx="2138831" cy="1867597"/>
        </a:xfrm>
        <a:prstGeom prst="rect">
          <a:avLst/>
        </a:prstGeom>
        <a:blipFill rotWithShape="0">
          <a:blip xmlns:r="http://schemas.openxmlformats.org/officeDocument/2006/relationships" r:embed="rId1"/>
          <a:srcRect/>
          <a:stretch>
            <a:fillRect l="-2000" r="-2000"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316" tIns="82550" rIns="462280" bIns="82550" numCol="1" spcCol="1270" anchor="t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5100" kern="1200" dirty="0"/>
            <a:t> </a:t>
          </a:r>
        </a:p>
      </dsp:txBody>
      <dsp:txXfrm>
        <a:off x="982811" y="709947"/>
        <a:ext cx="2138831" cy="186759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D881E-A532-414B-870C-8ADE2076F78C}">
      <dsp:nvSpPr>
        <dsp:cNvPr id="0" name=""/>
        <dsp:cNvSpPr/>
      </dsp:nvSpPr>
      <dsp:spPr>
        <a:xfrm>
          <a:off x="0" y="0"/>
          <a:ext cx="4104455" cy="5125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Log in as admin</a:t>
          </a:r>
        </a:p>
      </dsp:txBody>
      <dsp:txXfrm>
        <a:off x="25019" y="25019"/>
        <a:ext cx="4054417" cy="462484"/>
      </dsp:txXfrm>
    </dsp:sp>
    <dsp:sp modelId="{CD5F6E02-AD43-4E7A-935B-DDF5D6C74800}">
      <dsp:nvSpPr>
        <dsp:cNvPr id="0" name=""/>
        <dsp:cNvSpPr/>
      </dsp:nvSpPr>
      <dsp:spPr>
        <a:xfrm>
          <a:off x="0" y="562923"/>
          <a:ext cx="4104455" cy="727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316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Username: admin@admin.com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Password: Admin1234</a:t>
          </a:r>
        </a:p>
      </dsp:txBody>
      <dsp:txXfrm>
        <a:off x="0" y="562923"/>
        <a:ext cx="4104455" cy="7276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4/12/2021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4/12/2021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62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40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4/12/2021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4/12/2021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4/12/2021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anchor="t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1706581" indent="0">
              <a:buNone/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4/12/2021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4/12/2021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4/12/2021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4/12/2021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4/12/2021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4/12/2021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 smtClean="0"/>
              <a:pPr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2" Type="http://schemas.openxmlformats.org/officeDocument/2006/relationships/image" Target="../media/image5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2.xml"/><Relationship Id="rId15" Type="http://schemas.openxmlformats.org/officeDocument/2006/relationships/image" Target="../media/image8.png"/><Relationship Id="rId10" Type="http://schemas.openxmlformats.org/officeDocument/2006/relationships/diagramData" Target="../diagrams/data3.xml"/><Relationship Id="rId4" Type="http://schemas.openxmlformats.org/officeDocument/2006/relationships/image" Target="../media/image7.png"/><Relationship Id="rId9" Type="http://schemas.microsoft.com/office/2007/relationships/diagramDrawing" Target="../diagrams/drawing2.xml"/><Relationship Id="rId14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image" Target="../media/image11.png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image" Target="../media/image1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image" Target="../media/image14.png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image" Target="../media/image1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15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11" Type="http://schemas.openxmlformats.org/officeDocument/2006/relationships/image" Target="../media/image19.png"/><Relationship Id="rId5" Type="http://schemas.openxmlformats.org/officeDocument/2006/relationships/diagramColors" Target="../diagrams/colors8.xml"/><Relationship Id="rId10" Type="http://schemas.openxmlformats.org/officeDocument/2006/relationships/image" Target="../media/image18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4826C-1E26-4EC7-A8FA-26F83F406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33"/>
            <a:ext cx="12188825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0AE42E-4FAB-48FA-B4D4-B3903B29FA56}"/>
              </a:ext>
            </a:extLst>
          </p:cNvPr>
          <p:cNvSpPr txBox="1"/>
          <p:nvPr/>
        </p:nvSpPr>
        <p:spPr>
          <a:xfrm>
            <a:off x="1236827" y="930863"/>
            <a:ext cx="352839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Bahnschrift" panose="020B0502040204020203" pitchFamily="34" charset="0"/>
              </a:rPr>
              <a:t>eBook</a:t>
            </a:r>
            <a:endParaRPr lang="en-US" sz="72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endParaRPr lang="en-US" sz="5400" dirty="0">
              <a:latin typeface="Bahnschrift" panose="020B0502040204020203" pitchFamily="34" charset="0"/>
            </a:endParaRPr>
          </a:p>
          <a:p>
            <a:endParaRPr lang="el-GR" sz="5400" dirty="0">
              <a:latin typeface="Bahnschrif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82F073-373A-431B-9FC0-904ADBC84FFF}"/>
              </a:ext>
            </a:extLst>
          </p:cNvPr>
          <p:cNvSpPr txBox="1"/>
          <p:nvPr/>
        </p:nvSpPr>
        <p:spPr>
          <a:xfrm>
            <a:off x="189756" y="5096140"/>
            <a:ext cx="6095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Andreas Koutroulis: Front End / DB</a:t>
            </a:r>
            <a:br>
              <a:rPr lang="en-US" dirty="0">
                <a:latin typeface="Bahnschrift" panose="020B0502040204020203" pitchFamily="34" charset="0"/>
              </a:rPr>
            </a:br>
            <a:r>
              <a:rPr lang="en-US" dirty="0">
                <a:latin typeface="Bahnschrift" panose="020B0502040204020203" pitchFamily="34" charset="0"/>
              </a:rPr>
              <a:t>Petros Foutsis:         Back End / DB</a:t>
            </a:r>
            <a:endParaRPr lang="el-GR" dirty="0"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BCCD34-7F4C-4A23-BF21-1F1CCA77996A}"/>
              </a:ext>
            </a:extLst>
          </p:cNvPr>
          <p:cNvSpPr txBox="1"/>
          <p:nvPr/>
        </p:nvSpPr>
        <p:spPr>
          <a:xfrm>
            <a:off x="7030516" y="930863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A web MVC project for PeopleCERT Coding Bootcamp</a:t>
            </a:r>
            <a:endParaRPr lang="el-G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98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>
            <a:extLst>
              <a:ext uri="{FF2B5EF4-FFF2-40B4-BE49-F238E27FC236}">
                <a16:creationId xmlns:a16="http://schemas.microsoft.com/office/drawing/2014/main" id="{69807DF9-CB42-460C-92E2-B40D1C10FDA1}"/>
              </a:ext>
            </a:extLst>
          </p:cNvPr>
          <p:cNvSpPr txBox="1">
            <a:spLocks/>
          </p:cNvSpPr>
          <p:nvPr/>
        </p:nvSpPr>
        <p:spPr>
          <a:xfrm>
            <a:off x="3430116" y="620688"/>
            <a:ext cx="8928992" cy="820936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5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Technologies and packages used:</a:t>
            </a:r>
          </a:p>
        </p:txBody>
      </p:sp>
      <p:sp>
        <p:nvSpPr>
          <p:cNvPr id="7" name="Content Placeholder 13">
            <a:extLst>
              <a:ext uri="{FF2B5EF4-FFF2-40B4-BE49-F238E27FC236}">
                <a16:creationId xmlns:a16="http://schemas.microsoft.com/office/drawing/2014/main" id="{1EA8011A-DECD-4247-A822-690B87E1D733}"/>
              </a:ext>
            </a:extLst>
          </p:cNvPr>
          <p:cNvSpPr txBox="1">
            <a:spLocks/>
          </p:cNvSpPr>
          <p:nvPr/>
        </p:nvSpPr>
        <p:spPr>
          <a:xfrm>
            <a:off x="4438228" y="2132856"/>
            <a:ext cx="7488832" cy="316835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l" defTabSz="1218987" rtl="0" eaLnBrk="1" latinLnBrk="0" hangingPunct="1">
              <a:lnSpc>
                <a:spcPct val="95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Sails v1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My-SQL (sails-</a:t>
            </a:r>
            <a:r>
              <a:rPr lang="en-US" sz="3200" dirty="0" err="1"/>
              <a:t>mysql</a:t>
            </a:r>
            <a:r>
              <a:rPr lang="en-US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bcryptjs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Paypal-Checkout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Socket.io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17309" y="187536"/>
            <a:ext cx="10157354" cy="996528"/>
          </a:xfrm>
        </p:spPr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17309" y="1412776"/>
            <a:ext cx="10157354" cy="496855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      eBook</a:t>
            </a:r>
            <a:r>
              <a:rPr lang="en-US" dirty="0"/>
              <a:t> is a web app where the user can search for the next  e</a:t>
            </a:r>
            <a:r>
              <a:rPr lang="el-GR" dirty="0"/>
              <a:t>Β</a:t>
            </a:r>
            <a:r>
              <a:rPr lang="en-US" dirty="0"/>
              <a:t>ook he wants to travel with. He can filter the search results by title, genre, price and whether or not the eBook is </a:t>
            </a:r>
            <a:r>
              <a:rPr lang="en-US" b="1" dirty="0"/>
              <a:t>Best Seller </a:t>
            </a:r>
            <a:r>
              <a:rPr lang="en-US" dirty="0"/>
              <a:t>or </a:t>
            </a:r>
            <a:r>
              <a:rPr lang="en-US" b="1" dirty="0"/>
              <a:t>Editor’s Choice.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Once the user </a:t>
            </a:r>
            <a:r>
              <a:rPr lang="en-US" b="1" dirty="0"/>
              <a:t>sign up</a:t>
            </a:r>
            <a:r>
              <a:rPr lang="en-US" dirty="0"/>
              <a:t>, he can purchase an eBook and read it. At anytime he can visit his </a:t>
            </a:r>
            <a:r>
              <a:rPr lang="en-US" b="1" dirty="0"/>
              <a:t>account</a:t>
            </a:r>
            <a:r>
              <a:rPr lang="en-US" dirty="0"/>
              <a:t> and check the eBooks he owns. If you’re not sure what to pick next, ask another member at the </a:t>
            </a:r>
            <a:r>
              <a:rPr lang="en-US" b="1" dirty="0"/>
              <a:t>chat</a:t>
            </a:r>
            <a:r>
              <a:rPr lang="en-US" dirty="0"/>
              <a:t>!</a:t>
            </a:r>
          </a:p>
          <a:p>
            <a:pPr marL="0" indent="0">
              <a:buNone/>
            </a:pPr>
            <a:r>
              <a:rPr lang="en-US" dirty="0"/>
              <a:t>      The </a:t>
            </a:r>
            <a:r>
              <a:rPr lang="en-US" b="1" dirty="0"/>
              <a:t>admin</a:t>
            </a:r>
            <a:r>
              <a:rPr lang="en-US" dirty="0"/>
              <a:t> has full </a:t>
            </a:r>
            <a:r>
              <a:rPr lang="en-US" b="1" dirty="0"/>
              <a:t>CRUD</a:t>
            </a:r>
            <a:r>
              <a:rPr lang="en-US" dirty="0"/>
              <a:t> functionality at eBook model, so be aware for new entries… </a:t>
            </a:r>
            <a:r>
              <a:rPr lang="el-GR" dirty="0"/>
              <a:t>Α</a:t>
            </a:r>
            <a:r>
              <a:rPr lang="en-US" dirty="0"/>
              <a:t>lso be polite at the chat because the admin can </a:t>
            </a:r>
            <a:r>
              <a:rPr lang="en-US" b="1" dirty="0"/>
              <a:t>delete</a:t>
            </a:r>
            <a:r>
              <a:rPr lang="en-US" dirty="0"/>
              <a:t> a user’s account</a:t>
            </a:r>
            <a:r>
              <a:rPr lang="el-G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3" descr="Vertical bullet list showing 3 groups arranged one below the other and bullet points are present under each group.">
            <a:extLst>
              <a:ext uri="{FF2B5EF4-FFF2-40B4-BE49-F238E27FC236}">
                <a16:creationId xmlns:a16="http://schemas.microsoft.com/office/drawing/2014/main" id="{C74552FC-072B-4CD5-979D-1047BC71D6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2762713"/>
              </p:ext>
            </p:extLst>
          </p:nvPr>
        </p:nvGraphicFramePr>
        <p:xfrm>
          <a:off x="621804" y="864096"/>
          <a:ext cx="4752528" cy="5805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5BBB539-2E0D-4B90-AF8B-AB32BF208D5D}"/>
              </a:ext>
            </a:extLst>
          </p:cNvPr>
          <p:cNvSpPr txBox="1"/>
          <p:nvPr/>
        </p:nvSpPr>
        <p:spPr>
          <a:xfrm>
            <a:off x="621804" y="188640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The app has three user roles</a:t>
            </a:r>
            <a:endParaRPr lang="el-GR" sz="3600" b="1" dirty="0"/>
          </a:p>
        </p:txBody>
      </p:sp>
    </p:spTree>
    <p:extLst>
      <p:ext uri="{BB962C8B-B14F-4D97-AF65-F5344CB8AC3E}">
        <p14:creationId xmlns:p14="http://schemas.microsoft.com/office/powerpoint/2010/main" val="19976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60310E-CB76-4DB2-BD23-DF80BB23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20" y="2852936"/>
            <a:ext cx="4505557" cy="2951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BD5D62-7E05-48AF-86CE-5E3422AB232B}"/>
              </a:ext>
            </a:extLst>
          </p:cNvPr>
          <p:cNvSpPr txBox="1"/>
          <p:nvPr/>
        </p:nvSpPr>
        <p:spPr>
          <a:xfrm>
            <a:off x="3286100" y="71561"/>
            <a:ext cx="5904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How to use eBook</a:t>
            </a:r>
            <a:r>
              <a:rPr lang="el-GR" sz="4000" b="1" dirty="0"/>
              <a:t> - 1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5E82D-655F-4686-8245-8C8C0B191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20" y="6366048"/>
            <a:ext cx="2638793" cy="285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ED24C6-FB25-4B8E-A24D-1A77D3536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20" y="5956782"/>
            <a:ext cx="2343477" cy="257211"/>
          </a:xfrm>
          <a:prstGeom prst="rect">
            <a:avLst/>
          </a:prstGeom>
        </p:spPr>
      </p:pic>
      <p:graphicFrame>
        <p:nvGraphicFramePr>
          <p:cNvPr id="11" name="Content Placeholder 3" descr="Vertical bullet list showing 3 groups arranged one below the other and bullet points are present under each group.">
            <a:extLst>
              <a:ext uri="{FF2B5EF4-FFF2-40B4-BE49-F238E27FC236}">
                <a16:creationId xmlns:a16="http://schemas.microsoft.com/office/drawing/2014/main" id="{0AF0777A-F5AB-49D3-B6A7-80578224EB6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93774328"/>
              </p:ext>
            </p:extLst>
          </p:nvPr>
        </p:nvGraphicFramePr>
        <p:xfrm>
          <a:off x="765820" y="980728"/>
          <a:ext cx="4104455" cy="18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5" name="Content Placeholder 3" descr="Vertical bullet list showing 3 groups arranged one below the other and bullet points are present under each group.">
            <a:extLst>
              <a:ext uri="{FF2B5EF4-FFF2-40B4-BE49-F238E27FC236}">
                <a16:creationId xmlns:a16="http://schemas.microsoft.com/office/drawing/2014/main" id="{E2736211-9581-40C6-8A73-22D8492CFB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2059989"/>
              </p:ext>
            </p:extLst>
          </p:nvPr>
        </p:nvGraphicFramePr>
        <p:xfrm>
          <a:off x="7138528" y="861241"/>
          <a:ext cx="4104455" cy="1703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3B5B3BC0-AD62-4912-89BF-B992D42FD5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64540" y="2345114"/>
            <a:ext cx="3852428" cy="11039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673F06-B957-4157-B1EF-0A60D71FF58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38528" y="3557353"/>
            <a:ext cx="2382935" cy="295159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D0572C4-659C-4AAA-B8A2-03F0C324F68F}"/>
              </a:ext>
            </a:extLst>
          </p:cNvPr>
          <p:cNvCxnSpPr/>
          <p:nvPr/>
        </p:nvCxnSpPr>
        <p:spPr>
          <a:xfrm>
            <a:off x="6094412" y="1043029"/>
            <a:ext cx="0" cy="5434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BD5D62-7E05-48AF-86CE-5E3422AB232B}"/>
              </a:ext>
            </a:extLst>
          </p:cNvPr>
          <p:cNvSpPr txBox="1"/>
          <p:nvPr/>
        </p:nvSpPr>
        <p:spPr>
          <a:xfrm>
            <a:off x="3286100" y="71561"/>
            <a:ext cx="5904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How to use eBook</a:t>
            </a:r>
            <a:r>
              <a:rPr lang="el-GR" sz="4000" b="1" dirty="0"/>
              <a:t> - </a:t>
            </a:r>
            <a:r>
              <a:rPr lang="en-US" sz="4000" b="1" dirty="0"/>
              <a:t>2</a:t>
            </a:r>
            <a:endParaRPr lang="el-GR" sz="4000" b="1" dirty="0"/>
          </a:p>
        </p:txBody>
      </p:sp>
      <p:graphicFrame>
        <p:nvGraphicFramePr>
          <p:cNvPr id="11" name="Content Placeholder 3" descr="Vertical bullet list showing 3 groups arranged one below the other and bullet points are present under each group.">
            <a:extLst>
              <a:ext uri="{FF2B5EF4-FFF2-40B4-BE49-F238E27FC236}">
                <a16:creationId xmlns:a16="http://schemas.microsoft.com/office/drawing/2014/main" id="{0AF0777A-F5AB-49D3-B6A7-80578224EB6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03288471"/>
              </p:ext>
            </p:extLst>
          </p:nvPr>
        </p:nvGraphicFramePr>
        <p:xfrm>
          <a:off x="765820" y="980728"/>
          <a:ext cx="4104455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Content Placeholder 3" descr="Vertical bullet list showing 3 groups arranged one below the other and bullet points are present under each group.">
            <a:extLst>
              <a:ext uri="{FF2B5EF4-FFF2-40B4-BE49-F238E27FC236}">
                <a16:creationId xmlns:a16="http://schemas.microsoft.com/office/drawing/2014/main" id="{E2736211-9581-40C6-8A73-22D8492CFB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6230078"/>
              </p:ext>
            </p:extLst>
          </p:nvPr>
        </p:nvGraphicFramePr>
        <p:xfrm>
          <a:off x="6573153" y="863342"/>
          <a:ext cx="4104455" cy="1559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D0572C4-659C-4AAA-B8A2-03F0C324F68F}"/>
              </a:ext>
            </a:extLst>
          </p:cNvPr>
          <p:cNvCxnSpPr/>
          <p:nvPr/>
        </p:nvCxnSpPr>
        <p:spPr>
          <a:xfrm>
            <a:off x="6094412" y="1043029"/>
            <a:ext cx="0" cy="5434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6A26117-6799-4243-B9A9-C8165D0011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645" y="3557353"/>
            <a:ext cx="5348910" cy="2714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79D716-1CC2-46D8-987C-3E4AC4045D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90756" y="1643165"/>
            <a:ext cx="2253624" cy="492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9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BD5D62-7E05-48AF-86CE-5E3422AB232B}"/>
              </a:ext>
            </a:extLst>
          </p:cNvPr>
          <p:cNvSpPr txBox="1"/>
          <p:nvPr/>
        </p:nvSpPr>
        <p:spPr>
          <a:xfrm>
            <a:off x="3286100" y="71561"/>
            <a:ext cx="5904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How to use eBook</a:t>
            </a:r>
            <a:r>
              <a:rPr lang="el-GR" sz="4000" b="1" dirty="0"/>
              <a:t> - </a:t>
            </a:r>
            <a:r>
              <a:rPr lang="en-US" sz="4000" b="1" dirty="0"/>
              <a:t>2</a:t>
            </a:r>
            <a:endParaRPr lang="el-GR" sz="4000" b="1" dirty="0"/>
          </a:p>
        </p:txBody>
      </p:sp>
      <p:graphicFrame>
        <p:nvGraphicFramePr>
          <p:cNvPr id="11" name="Content Placeholder 3" descr="Vertical bullet list showing 3 groups arranged one below the other and bullet points are present under each group.">
            <a:extLst>
              <a:ext uri="{FF2B5EF4-FFF2-40B4-BE49-F238E27FC236}">
                <a16:creationId xmlns:a16="http://schemas.microsoft.com/office/drawing/2014/main" id="{0AF0777A-F5AB-49D3-B6A7-80578224EB6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24057033"/>
              </p:ext>
            </p:extLst>
          </p:nvPr>
        </p:nvGraphicFramePr>
        <p:xfrm>
          <a:off x="765820" y="980728"/>
          <a:ext cx="4104455" cy="1559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Content Placeholder 3" descr="Vertical bullet list showing 3 groups arranged one below the other and bullet points are present under each group.">
            <a:extLst>
              <a:ext uri="{FF2B5EF4-FFF2-40B4-BE49-F238E27FC236}">
                <a16:creationId xmlns:a16="http://schemas.microsoft.com/office/drawing/2014/main" id="{E2736211-9581-40C6-8A73-22D8492CFB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0356159"/>
              </p:ext>
            </p:extLst>
          </p:nvPr>
        </p:nvGraphicFramePr>
        <p:xfrm>
          <a:off x="6573153" y="779447"/>
          <a:ext cx="4104455" cy="2577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D0572C4-659C-4AAA-B8A2-03F0C324F68F}"/>
              </a:ext>
            </a:extLst>
          </p:cNvPr>
          <p:cNvCxnSpPr/>
          <p:nvPr/>
        </p:nvCxnSpPr>
        <p:spPr>
          <a:xfrm>
            <a:off x="6094412" y="1043029"/>
            <a:ext cx="0" cy="5434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8E47920-0E64-49CC-B8B3-D8313483A7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819" y="2636912"/>
            <a:ext cx="4736745" cy="367240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D24DD18-A54D-4870-8A5F-8286D130428A}"/>
              </a:ext>
            </a:extLst>
          </p:cNvPr>
          <p:cNvGrpSpPr/>
          <p:nvPr/>
        </p:nvGrpSpPr>
        <p:grpSpPr>
          <a:xfrm>
            <a:off x="6573152" y="3612493"/>
            <a:ext cx="4104455" cy="605121"/>
            <a:chOff x="0" y="0"/>
            <a:chExt cx="4104455" cy="605121"/>
          </a:xfrm>
        </p:grpSpPr>
        <p:sp>
          <p:nvSpPr>
            <p:cNvPr id="13" name="Rectangle: Rounded Corners 12" descr="Vertical bullet list showing 3 groups arranged one below the other and bullet points are present under each group.">
              <a:extLst>
                <a:ext uri="{FF2B5EF4-FFF2-40B4-BE49-F238E27FC236}">
                  <a16:creationId xmlns:a16="http://schemas.microsoft.com/office/drawing/2014/main" id="{E2488125-4CBB-4D20-A970-ADB044AB0E1E}"/>
                </a:ext>
              </a:extLst>
            </p:cNvPr>
            <p:cNvSpPr/>
            <p:nvPr/>
          </p:nvSpPr>
          <p:spPr>
            <a:xfrm>
              <a:off x="0" y="0"/>
              <a:ext cx="4104455" cy="60512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AAD00D1E-3340-4FF8-B5F2-C261815B4A7F}"/>
                </a:ext>
              </a:extLst>
            </p:cNvPr>
            <p:cNvSpPr txBox="1"/>
            <p:nvPr/>
          </p:nvSpPr>
          <p:spPr>
            <a:xfrm>
              <a:off x="29540" y="29540"/>
              <a:ext cx="4045375" cy="5460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/myebooks	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1FDEA43-1F2A-4798-A896-D83B3BD9E4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37053" y="4328388"/>
            <a:ext cx="3176652" cy="215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2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BD5D62-7E05-48AF-86CE-5E3422AB232B}"/>
              </a:ext>
            </a:extLst>
          </p:cNvPr>
          <p:cNvSpPr txBox="1"/>
          <p:nvPr/>
        </p:nvSpPr>
        <p:spPr>
          <a:xfrm>
            <a:off x="3286100" y="71561"/>
            <a:ext cx="5904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How to use eBook</a:t>
            </a:r>
            <a:r>
              <a:rPr lang="el-GR" sz="4000" b="1" dirty="0"/>
              <a:t> - </a:t>
            </a:r>
            <a:r>
              <a:rPr lang="en-US" sz="4000" b="1" dirty="0"/>
              <a:t>3</a:t>
            </a:r>
            <a:endParaRPr lang="el-GR" sz="4000" b="1" dirty="0"/>
          </a:p>
        </p:txBody>
      </p:sp>
      <p:graphicFrame>
        <p:nvGraphicFramePr>
          <p:cNvPr id="11" name="Content Placeholder 3" descr="Vertical bullet list showing 3 groups arranged one below the other and bullet points are present under each group.">
            <a:extLst>
              <a:ext uri="{FF2B5EF4-FFF2-40B4-BE49-F238E27FC236}">
                <a16:creationId xmlns:a16="http://schemas.microsoft.com/office/drawing/2014/main" id="{0AF0777A-F5AB-49D3-B6A7-80578224EB6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23328613"/>
              </p:ext>
            </p:extLst>
          </p:nvPr>
        </p:nvGraphicFramePr>
        <p:xfrm>
          <a:off x="1653024" y="980728"/>
          <a:ext cx="4104455" cy="1364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8D889F6-83D9-434E-B819-42D92E5B6B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0891" y="2800262"/>
            <a:ext cx="1333686" cy="6287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31D80E-C339-4F2D-841D-6FB8844C75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5252" y="3759276"/>
            <a:ext cx="3408427" cy="2567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5BE93-3FEC-4535-BE79-4E4DF6FED2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823" y="3759277"/>
            <a:ext cx="2873823" cy="2567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15A553-F40B-4781-B494-7384C1A3D6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5209" y="4083120"/>
            <a:ext cx="3962793" cy="22432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C87D7D-B6DF-455A-857A-CD1737DCDE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45209" y="865034"/>
            <a:ext cx="3962793" cy="296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9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oks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787940.potx" id="{9A4E33EC-D715-440E-9062-8AFA4CC9E341}" vid="{0DFBCB81-4ACA-49F1-BA1C-2B43B27F1FC4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bookstack presentation (widescreen)</Template>
  <TotalTime>247</TotalTime>
  <Words>302</Words>
  <Application>Microsoft Office PowerPoint</Application>
  <PresentationFormat>Custom</PresentationFormat>
  <Paragraphs>56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-apple-system</vt:lpstr>
      <vt:lpstr>Arial</vt:lpstr>
      <vt:lpstr>Bahnschrift</vt:lpstr>
      <vt:lpstr>Century Gothic</vt:lpstr>
      <vt:lpstr>Wingdings</vt:lpstr>
      <vt:lpstr>Books 16x9</vt:lpstr>
      <vt:lpstr>PowerPoint Presentation</vt:lpstr>
      <vt:lpstr>PowerPoint Presentation</vt:lpstr>
      <vt:lpstr>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eBook</dc:title>
  <dc:creator>Andreas Koutroulis</dc:creator>
  <cp:lastModifiedBy>Andreas Koutroulis</cp:lastModifiedBy>
  <cp:revision>20</cp:revision>
  <dcterms:created xsi:type="dcterms:W3CDTF">2021-04-11T16:13:43Z</dcterms:created>
  <dcterms:modified xsi:type="dcterms:W3CDTF">2021-04-12T09:14:33Z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